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92" r:id="rId2"/>
    <p:sldId id="393" r:id="rId3"/>
    <p:sldId id="402" r:id="rId4"/>
    <p:sldId id="394" r:id="rId5"/>
    <p:sldId id="395" r:id="rId6"/>
    <p:sldId id="403" r:id="rId7"/>
    <p:sldId id="400" r:id="rId8"/>
    <p:sldId id="379" r:id="rId9"/>
    <p:sldId id="378" r:id="rId10"/>
    <p:sldId id="39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390" r:id="rId20"/>
    <p:sldId id="384" r:id="rId2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  <a:srgbClr val="FF0000"/>
    <a:srgbClr val="333333"/>
    <a:srgbClr val="000066"/>
    <a:srgbClr val="B64A00"/>
    <a:srgbClr val="FFFF00"/>
    <a:srgbClr val="13F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4" autoAdjust="0"/>
    <p:restoredTop sz="94719" autoAdjust="0"/>
  </p:normalViewPr>
  <p:slideViewPr>
    <p:cSldViewPr snapToObjects="1">
      <p:cViewPr varScale="1">
        <p:scale>
          <a:sx n="74" d="100"/>
          <a:sy n="74" d="100"/>
        </p:scale>
        <p:origin x="-1158" y="-96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91549-B677-4871-9659-915874EEDC57}" type="datetime1">
              <a:rPr lang="es-ES"/>
              <a:pPr/>
              <a:t>02/07/2012</a:t>
            </a:fld>
            <a:endParaRPr lang="es-ES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D694F2-24FB-4448-9A2C-24DA5410ECC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840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AEBE66-F6E5-45AB-A1F1-0027AFFE7210}" type="slidenum">
              <a:rPr lang="pt-BR" sz="1300" smtClean="0">
                <a:latin typeface="Times New Roman" pitchFamily="18" charset="0"/>
              </a:rPr>
              <a:pPr/>
              <a:t>1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5F6E73A-7B1B-485A-9D9A-BF283E3995B8}" type="slidenum">
              <a:rPr lang="pt-BR" sz="1300" smtClean="0">
                <a:latin typeface="Times New Roman" pitchFamily="18" charset="0"/>
              </a:rPr>
              <a:pPr/>
              <a:t>2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5F6E73A-7B1B-485A-9D9A-BF283E3995B8}" type="slidenum">
              <a:rPr lang="pt-BR" sz="1300" smtClean="0">
                <a:latin typeface="Times New Roman" pitchFamily="18" charset="0"/>
              </a:rPr>
              <a:pPr/>
              <a:t>3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C909F93-6021-48A7-ABA3-14E284256923}" type="slidenum">
              <a:rPr lang="pt-BR" sz="1300" smtClean="0">
                <a:latin typeface="Times New Roman" pitchFamily="18" charset="0"/>
              </a:rPr>
              <a:pPr/>
              <a:t>4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6D4F986-3DA2-486A-B1E2-F7D2DC741076}" type="slidenum">
              <a:rPr lang="pt-BR" sz="1300" smtClean="0">
                <a:latin typeface="Times New Roman" pitchFamily="18" charset="0"/>
              </a:rPr>
              <a:pPr/>
              <a:t>5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6D4F986-3DA2-486A-B1E2-F7D2DC741076}" type="slidenum">
              <a:rPr lang="pt-BR" sz="1300" smtClean="0">
                <a:latin typeface="Times New Roman" pitchFamily="18" charset="0"/>
              </a:rPr>
              <a:pPr/>
              <a:t>6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FC50354-6925-4EAC-883C-C87616C4A768}" type="slidenum">
              <a:rPr lang="pt-BR" sz="1300" smtClean="0">
                <a:latin typeface="Times New Roman" pitchFamily="18" charset="0"/>
              </a:rPr>
              <a:pPr/>
              <a:t>7</a:t>
            </a:fld>
            <a:endParaRPr lang="pt-BR" sz="130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4A72B-DC35-493E-BFDD-F0689A691547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1F9FC-0E6D-42B7-B3B8-FF5FEF2A7EF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F89BB-6CCB-4588-895B-4CDBC1D703EA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B017-2678-430F-974D-9920CC3975C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8C6D7-6193-4B2D-B33A-7DD848839D82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52D5-021B-49FB-8A7E-50B33C45304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ED52A15-8FDD-4474-8EE3-3871E4D1F4FC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83E97FE-B23F-49D5-B423-FC7B06B67E7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30F1C-2992-4F82-B900-03CFC38FF84F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F6EE7-E1B7-459C-B3F0-047FD39C01D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1CC5D-E8B3-4360-9E00-E2346B048721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FE815-CF0E-49AE-BF57-CF5C682ED93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C349F-539E-48CD-8F2E-BF36EDB2507A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7240-3BEC-4012-8063-96ADDAFF654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0D05D-407F-421A-B8FA-E7008896D59C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78CF9-F1DF-47D3-A6D1-6B60AEAF68A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CA2C7-899D-418D-AB8B-C8983411A0B4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A2651-3328-4D44-BCC4-C98261C5DD1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9B28B-165D-44FB-B95E-C5B43B3D7278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FEECC-B43B-477E-8354-2CAE452B46C4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524F2-FB60-4809-8AA2-E5F8F8B25051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99506-160F-40B0-8AAA-A419DCBC9B3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8F81E7-DE21-45B4-A65D-09FA7FEE59A5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A07ED-855D-47E7-B986-999C27BF4B1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nterior_PPT_ALICE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</p:spPr>
      </p:pic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438400" y="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83AC815-D4DE-407D-94A8-D0D446945CB7}" type="datetime1">
              <a:rPr lang="es-ES_tradnl"/>
              <a:pPr/>
              <a:t>02/07/2012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26A34B8-347C-4E68-B139-89F5FDF5845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ヒラギノ角ゴ Pro W3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lara.net/indico/evento/1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96752"/>
            <a:ext cx="6434138" cy="1872207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Foro Técnico de CLARA</a:t>
            </a: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16</a:t>
            </a:r>
            <a:r>
              <a:rPr lang="es-ES" sz="2000" b="1" baseline="30000" dirty="0" smtClean="0">
                <a:solidFill>
                  <a:schemeClr val="tx1"/>
                </a:solidFill>
              </a:rPr>
              <a:t>va</a:t>
            </a:r>
            <a:r>
              <a:rPr lang="es-ES" sz="2000" b="1" dirty="0" smtClean="0">
                <a:solidFill>
                  <a:schemeClr val="tx1"/>
                </a:solidFill>
              </a:rPr>
              <a:t> Reunión Técnica de CLARA </a:t>
            </a:r>
            <a:br>
              <a:rPr lang="es-ES" sz="2000" b="1" dirty="0" smtClean="0">
                <a:solidFill>
                  <a:schemeClr val="tx1"/>
                </a:solidFill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jul 2012</a:t>
            </a:r>
            <a:br>
              <a:rPr lang="es-ES" sz="2000" b="1" dirty="0" smtClean="0">
                <a:solidFill>
                  <a:schemeClr val="tx1"/>
                </a:solidFill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>Lima, Perú</a:t>
            </a:r>
            <a:r>
              <a:rPr lang="es-ES" sz="2000" b="1" dirty="0" smtClean="0"/>
              <a:t>,</a:t>
            </a:r>
            <a:br>
              <a:rPr lang="es-ES" sz="2000" b="1" dirty="0" smtClean="0"/>
            </a:br>
            <a:r>
              <a:rPr lang="es-ES" sz="2000" dirty="0" smtClean="0"/>
              <a:t>Mayo </a:t>
            </a:r>
            <a:r>
              <a:rPr lang="es-ES" sz="1800" dirty="0" smtClean="0"/>
              <a:t>2008</a:t>
            </a:r>
            <a:endParaRPr lang="es-ES" sz="180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2133600"/>
          </a:xfrm>
        </p:spPr>
        <p:txBody>
          <a:bodyPr/>
          <a:lstStyle/>
          <a:p>
            <a:pPr algn="l"/>
            <a:endParaRPr lang="en-US" sz="1800" dirty="0" smtClean="0">
              <a:solidFill>
                <a:srgbClr val="009900"/>
              </a:solidFill>
            </a:endParaRPr>
          </a:p>
          <a:p>
            <a:pPr algn="l"/>
            <a:r>
              <a:rPr lang="es-ES" sz="2000" dirty="0" err="1" smtClean="0"/>
              <a:t>Iara</a:t>
            </a:r>
            <a:r>
              <a:rPr lang="es-ES" sz="2000" dirty="0" smtClean="0"/>
              <a:t> Machado</a:t>
            </a:r>
            <a:br>
              <a:rPr lang="es-ES" sz="2000" dirty="0" smtClean="0"/>
            </a:br>
            <a:r>
              <a:rPr lang="es-ES" sz="2000" dirty="0" smtClean="0"/>
              <a:t>Comisión Técnica de CLARA</a:t>
            </a:r>
          </a:p>
          <a:p>
            <a:pPr algn="l"/>
            <a:r>
              <a:rPr lang="es-ES" sz="2000" dirty="0" smtClean="0"/>
              <a:t>Rede Nacional de </a:t>
            </a:r>
            <a:r>
              <a:rPr lang="es-ES" sz="2000" dirty="0" err="1" smtClean="0"/>
              <a:t>Ensino</a:t>
            </a:r>
            <a:r>
              <a:rPr lang="es-ES" sz="2000" dirty="0" smtClean="0"/>
              <a:t> e Pesquisa do Brasil - RNP</a:t>
            </a:r>
            <a:br>
              <a:rPr lang="es-ES" sz="2000" dirty="0" smtClean="0"/>
            </a:br>
            <a:r>
              <a:rPr lang="es-ES" sz="2000" b="1" dirty="0" smtClean="0">
                <a:solidFill>
                  <a:srgbClr val="0000CC"/>
                </a:solidFill>
              </a:rPr>
              <a:t>www.rnp.br </a:t>
            </a:r>
            <a:br>
              <a:rPr lang="es-ES" sz="2000" b="1" dirty="0" smtClean="0">
                <a:solidFill>
                  <a:srgbClr val="0000CC"/>
                </a:solidFill>
              </a:rPr>
            </a:br>
            <a:r>
              <a:rPr lang="es-ES" sz="2000" b="1" i="1" dirty="0" smtClean="0">
                <a:solidFill>
                  <a:schemeClr val="accent2"/>
                </a:solidFill>
              </a:rPr>
              <a:t>iara@rnp.br</a:t>
            </a:r>
            <a:endParaRPr lang="es-ES" sz="2000" b="1" i="1" dirty="0" smtClean="0">
              <a:solidFill>
                <a:schemeClr val="accent2"/>
              </a:solidFill>
            </a:endParaRPr>
          </a:p>
        </p:txBody>
      </p:sp>
      <p:pic>
        <p:nvPicPr>
          <p:cNvPr id="2053" name="Picture 5" descr="rnp_11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6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758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069"/>
            <a:ext cx="8229600" cy="4890267"/>
          </a:xfrm>
        </p:spPr>
        <p:txBody>
          <a:bodyPr/>
          <a:lstStyle/>
          <a:p>
            <a:r>
              <a:rPr lang="es-ES" sz="2400" b="1" dirty="0"/>
              <a:t>GT-SCIFI </a:t>
            </a:r>
            <a:r>
              <a:rPr lang="es-ES" sz="2400" b="1" dirty="0" smtClean="0"/>
              <a:t>- Sistema </a:t>
            </a:r>
            <a:r>
              <a:rPr lang="es-ES" sz="2400" b="1" dirty="0"/>
              <a:t>de Controle Inteligente para redes </a:t>
            </a:r>
            <a:r>
              <a:rPr lang="es-ES" sz="2400" b="1" dirty="0" err="1"/>
              <a:t>sem</a:t>
            </a:r>
            <a:r>
              <a:rPr lang="es-ES" sz="2400" b="1" dirty="0"/>
              <a:t> Fio (Sistema de control inteligente para redes inalámbricas) 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Objetivo:</a:t>
            </a:r>
            <a:r>
              <a:rPr lang="es-ES" sz="2400" dirty="0"/>
              <a:t> Desarrollo de una plataforma abierta para el control centralizado de los puntos de acceso.</a:t>
            </a:r>
            <a:br>
              <a:rPr lang="es-ES" sz="2400" dirty="0"/>
            </a:br>
            <a:r>
              <a:rPr lang="es-ES" sz="2400" b="1" dirty="0"/>
              <a:t>Coordinador:</a:t>
            </a:r>
            <a:r>
              <a:rPr lang="es-ES" sz="2400" dirty="0"/>
              <a:t> </a:t>
            </a:r>
            <a:r>
              <a:rPr lang="es-ES" sz="2400" dirty="0" err="1"/>
              <a:t>Luiz</a:t>
            </a:r>
            <a:r>
              <a:rPr lang="es-ES" sz="2400" dirty="0"/>
              <a:t> Claudio </a:t>
            </a:r>
            <a:r>
              <a:rPr lang="es-ES" sz="2400" dirty="0" err="1"/>
              <a:t>Schara</a:t>
            </a:r>
            <a:r>
              <a:rPr lang="es-ES" sz="2400" dirty="0"/>
              <a:t> </a:t>
            </a:r>
            <a:r>
              <a:rPr lang="es-ES" sz="2400" dirty="0" err="1"/>
              <a:t>Magalhães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 smtClean="0"/>
              <a:t>Institución </a:t>
            </a:r>
            <a:r>
              <a:rPr lang="es-ES" sz="2400" b="1" dirty="0"/>
              <a:t>proponente:</a:t>
            </a:r>
            <a:r>
              <a:rPr lang="es-ES" sz="2400" dirty="0"/>
              <a:t> UFF - Universidad Federal Fluminense</a:t>
            </a:r>
            <a:br>
              <a:rPr lang="es-ES" sz="2400" dirty="0"/>
            </a:br>
            <a:r>
              <a:rPr lang="es-ES" sz="2400" b="1" dirty="0"/>
              <a:t>Categoría:</a:t>
            </a:r>
            <a:r>
              <a:rPr lang="es-ES" sz="2400" dirty="0"/>
              <a:t> Despliegue de un piloto de nueva tecnología</a:t>
            </a:r>
            <a:br>
              <a:rPr lang="es-ES" sz="2400" dirty="0"/>
            </a:br>
            <a:r>
              <a:rPr lang="es-ES" sz="2400" b="1" dirty="0"/>
              <a:t>RNIE:</a:t>
            </a:r>
            <a:r>
              <a:rPr lang="es-ES" sz="2400" dirty="0"/>
              <a:t> RNP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940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ES" sz="2400" b="1" dirty="0"/>
              <a:t>GT- PIT VOIP </a:t>
            </a:r>
            <a:r>
              <a:rPr lang="es-ES" sz="2400" dirty="0" smtClean="0"/>
              <a:t>- </a:t>
            </a:r>
            <a:r>
              <a:rPr lang="es-ES" sz="2400" b="1" dirty="0" smtClean="0"/>
              <a:t>Punto </a:t>
            </a:r>
            <a:r>
              <a:rPr lang="es-ES" sz="2400" b="1" dirty="0"/>
              <a:t>de Intercambio de Tráfico de Voz sobre IP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Objetivo: </a:t>
            </a:r>
            <a:r>
              <a:rPr lang="es-ES" sz="2400" dirty="0"/>
              <a:t>Modelar y implantar un punto de intercambio de tráfico de </a:t>
            </a:r>
            <a:r>
              <a:rPr lang="es-ES" sz="2400" dirty="0" err="1"/>
              <a:t>VoIP</a:t>
            </a:r>
            <a:r>
              <a:rPr lang="es-ES" sz="2400" dirty="0"/>
              <a:t> en </a:t>
            </a:r>
            <a:r>
              <a:rPr lang="es-ES" sz="2400" dirty="0" err="1"/>
              <a:t>RedCLARA</a:t>
            </a:r>
            <a:r>
              <a:rPr lang="es-ES" sz="2400" dirty="0"/>
              <a:t> a través de la interconexión de las redes de telefonía de las redes nacionales. </a:t>
            </a:r>
            <a:br>
              <a:rPr lang="es-ES" sz="2400" dirty="0"/>
            </a:br>
            <a:r>
              <a:rPr lang="es-ES" sz="2400" b="1" dirty="0"/>
              <a:t>Coordinador: </a:t>
            </a:r>
            <a:r>
              <a:rPr lang="es-ES" sz="2400" dirty="0"/>
              <a:t>Alex </a:t>
            </a:r>
            <a:r>
              <a:rPr lang="es-ES" sz="2400" dirty="0" err="1"/>
              <a:t>Galhano</a:t>
            </a:r>
            <a:r>
              <a:rPr lang="es-ES" sz="2400" dirty="0"/>
              <a:t> </a:t>
            </a:r>
            <a:r>
              <a:rPr lang="es-ES" sz="2400" dirty="0" smtClean="0"/>
              <a:t>Robertson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Institución proponente: </a:t>
            </a:r>
            <a:r>
              <a:rPr lang="es-ES" sz="2400" dirty="0"/>
              <a:t>RNP </a:t>
            </a:r>
            <a:br>
              <a:rPr lang="es-ES" sz="2400" dirty="0"/>
            </a:br>
            <a:r>
              <a:rPr lang="es-ES" sz="2400" b="1" dirty="0"/>
              <a:t>Categoría: </a:t>
            </a:r>
            <a:r>
              <a:rPr lang="es-ES" sz="2400" dirty="0"/>
              <a:t>Despliegue de un piloto de nueva tecnología</a:t>
            </a:r>
            <a:br>
              <a:rPr lang="es-ES" sz="2400" dirty="0"/>
            </a:br>
            <a:r>
              <a:rPr lang="es-ES" sz="2400" dirty="0"/>
              <a:t>RNIE: RNP</a:t>
            </a:r>
            <a:r>
              <a:rPr lang="es-ES" dirty="0"/>
              <a:t/>
            </a:r>
            <a:br>
              <a:rPr lang="es-ES" dirty="0"/>
            </a:b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53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ES" sz="2400" b="1" dirty="0"/>
              <a:t>GT-MOF </a:t>
            </a:r>
            <a:r>
              <a:rPr lang="es-ES" sz="2400" b="1" dirty="0" smtClean="0"/>
              <a:t>- Movilidad </a:t>
            </a:r>
            <a:r>
              <a:rPr lang="es-ES" sz="2400" b="1" dirty="0"/>
              <a:t>con </a:t>
            </a:r>
            <a:r>
              <a:rPr lang="es-ES" sz="2400" b="1" dirty="0" err="1"/>
              <a:t>OpenFlow</a:t>
            </a:r>
            <a:endParaRPr lang="es-ES" sz="2400" b="1" dirty="0"/>
          </a:p>
          <a:p>
            <a:r>
              <a:rPr lang="es-ES" sz="2400" b="1" dirty="0"/>
              <a:t>Objetivo: </a:t>
            </a:r>
            <a:r>
              <a:rPr lang="es-ES" sz="2400" dirty="0"/>
              <a:t>Promover la investigación y el desarrollo de una solución capaz de ofrecer movilidad a los usuarios de una red </a:t>
            </a:r>
            <a:r>
              <a:rPr lang="es-ES" sz="2400" dirty="0" err="1"/>
              <a:t>Wi</a:t>
            </a:r>
            <a:r>
              <a:rPr lang="es-ES" sz="2400" dirty="0"/>
              <a:t>-Fi usando tecnologías como </a:t>
            </a:r>
            <a:r>
              <a:rPr lang="es-ES" sz="2400" dirty="0" err="1"/>
              <a:t>OpenFlow</a:t>
            </a:r>
            <a:r>
              <a:rPr lang="es-ES" sz="2400" dirty="0"/>
              <a:t> </a:t>
            </a:r>
            <a:r>
              <a:rPr lang="es-ES" sz="2400" dirty="0" err="1"/>
              <a:t>Wireless</a:t>
            </a:r>
            <a:r>
              <a:rPr lang="es-ES" sz="2400" dirty="0"/>
              <a:t> y IPv6.</a:t>
            </a:r>
          </a:p>
          <a:p>
            <a:r>
              <a:rPr lang="es-ES" sz="2400" b="1" dirty="0"/>
              <a:t>Coordinadora: </a:t>
            </a:r>
            <a:r>
              <a:rPr lang="es-ES" sz="2400" dirty="0" err="1"/>
              <a:t>Liane</a:t>
            </a:r>
            <a:r>
              <a:rPr lang="es-ES" sz="2400" dirty="0"/>
              <a:t> </a:t>
            </a:r>
            <a:r>
              <a:rPr lang="es-ES" sz="2400" dirty="0" err="1"/>
              <a:t>Margarida</a:t>
            </a:r>
            <a:r>
              <a:rPr lang="es-ES" sz="2400" dirty="0"/>
              <a:t> </a:t>
            </a:r>
            <a:r>
              <a:rPr lang="es-ES" sz="2400" dirty="0" err="1"/>
              <a:t>Rockenbach</a:t>
            </a:r>
            <a:r>
              <a:rPr lang="es-ES" sz="2400" dirty="0"/>
              <a:t> </a:t>
            </a:r>
            <a:r>
              <a:rPr lang="es-ES" sz="2400" dirty="0" err="1" smtClean="0"/>
              <a:t>Tarouco</a:t>
            </a:r>
            <a:r>
              <a:rPr lang="es-ES" sz="2400" dirty="0" smtClean="0"/>
              <a:t>/ Leandro </a:t>
            </a:r>
            <a:r>
              <a:rPr lang="es-ES" sz="2400" dirty="0" err="1"/>
              <a:t>B</a:t>
            </a:r>
            <a:r>
              <a:rPr lang="es-ES" sz="2400" dirty="0" err="1" smtClean="0"/>
              <a:t>ertholdo</a:t>
            </a:r>
            <a:endParaRPr lang="es-ES" sz="2400" dirty="0"/>
          </a:p>
          <a:p>
            <a:r>
              <a:rPr lang="es-ES" sz="2400" b="1" dirty="0" smtClean="0"/>
              <a:t>Institución </a:t>
            </a:r>
            <a:r>
              <a:rPr lang="es-ES" sz="2400" b="1" dirty="0"/>
              <a:t>proponente: </a:t>
            </a:r>
            <a:r>
              <a:rPr lang="es-ES" sz="2400" dirty="0"/>
              <a:t>UFRGS - </a:t>
            </a:r>
            <a:r>
              <a:rPr lang="es-ES" sz="2400" dirty="0" err="1"/>
              <a:t>Universidade</a:t>
            </a:r>
            <a:r>
              <a:rPr lang="es-ES" sz="2400" dirty="0"/>
              <a:t> Federal do Rio Grande do Sul</a:t>
            </a:r>
          </a:p>
          <a:p>
            <a:r>
              <a:rPr lang="es-ES" sz="2400" b="1" dirty="0"/>
              <a:t>Categoría: </a:t>
            </a:r>
            <a:r>
              <a:rPr lang="es-ES" sz="2400" dirty="0"/>
              <a:t>Despliegue de un piloto de nueva tecnología</a:t>
            </a:r>
          </a:p>
          <a:p>
            <a:r>
              <a:rPr lang="es-ES" sz="2400" b="1" dirty="0"/>
              <a:t>RNIE: </a:t>
            </a:r>
            <a:r>
              <a:rPr lang="es-ES" sz="2400" dirty="0"/>
              <a:t>RNP</a:t>
            </a:r>
            <a:r>
              <a:rPr lang="es-ES" dirty="0"/>
              <a:t/>
            </a:r>
            <a:br>
              <a:rPr lang="es-ES" dirty="0"/>
            </a:b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9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ES" sz="2400" b="1" dirty="0"/>
              <a:t>GT - Mediciones</a:t>
            </a:r>
          </a:p>
          <a:p>
            <a:r>
              <a:rPr lang="es-ES" sz="2400" b="1" dirty="0"/>
              <a:t>Objetivo: </a:t>
            </a:r>
            <a:r>
              <a:rPr lang="es-ES" sz="2400" dirty="0"/>
              <a:t>Dar continuidad al trabajo empezado por el GT-Mediciones en el periodo de Marzo 2009 a Marzo 2011. Desarrollo de una infraestructura de monitoreo basada en </a:t>
            </a:r>
            <a:r>
              <a:rPr lang="es-ES" sz="2400" dirty="0" err="1"/>
              <a:t>perfSONAR</a:t>
            </a:r>
            <a:r>
              <a:rPr lang="es-ES" sz="2400" dirty="0"/>
              <a:t> (</a:t>
            </a:r>
            <a:r>
              <a:rPr lang="es-ES" sz="2400" dirty="0" err="1"/>
              <a:t>PERFormance</a:t>
            </a:r>
            <a:r>
              <a:rPr lang="es-ES" sz="2400" dirty="0"/>
              <a:t> </a:t>
            </a:r>
            <a:r>
              <a:rPr lang="es-ES" sz="2400" dirty="0" err="1"/>
              <a:t>Service</a:t>
            </a:r>
            <a:r>
              <a:rPr lang="es-ES" sz="2400" dirty="0"/>
              <a:t> </a:t>
            </a:r>
            <a:r>
              <a:rPr lang="es-ES" sz="2400" dirty="0" err="1"/>
              <a:t>Oriented</a:t>
            </a:r>
            <a:r>
              <a:rPr lang="es-ES" sz="2400" dirty="0"/>
              <a:t> Network </a:t>
            </a:r>
            <a:r>
              <a:rPr lang="es-ES" sz="2400" dirty="0" err="1"/>
              <a:t>monitoring</a:t>
            </a:r>
            <a:r>
              <a:rPr lang="es-ES" sz="2400" dirty="0"/>
              <a:t> </a:t>
            </a:r>
            <a:r>
              <a:rPr lang="es-ES" sz="2400" dirty="0" err="1"/>
              <a:t>ARchitecture</a:t>
            </a:r>
            <a:r>
              <a:rPr lang="es-ES" sz="2400" dirty="0"/>
              <a:t>) .</a:t>
            </a:r>
          </a:p>
          <a:p>
            <a:r>
              <a:rPr lang="es-ES" sz="2400" b="1" dirty="0"/>
              <a:t>Coordinador: </a:t>
            </a:r>
            <a:r>
              <a:rPr lang="es-ES" sz="2400" dirty="0"/>
              <a:t>José Augusto </a:t>
            </a:r>
            <a:r>
              <a:rPr lang="es-ES" sz="2400" dirty="0" err="1"/>
              <a:t>Suruagy</a:t>
            </a:r>
            <a:r>
              <a:rPr lang="es-ES" sz="2400" dirty="0"/>
              <a:t> </a:t>
            </a:r>
            <a:r>
              <a:rPr lang="es-ES" sz="2400" dirty="0" err="1"/>
              <a:t>Monteiro</a:t>
            </a:r>
            <a:endParaRPr lang="es-ES" sz="2400" dirty="0"/>
          </a:p>
          <a:p>
            <a:r>
              <a:rPr lang="es-ES" sz="2400" b="1" dirty="0" smtClean="0"/>
              <a:t>Institución </a:t>
            </a:r>
            <a:r>
              <a:rPr lang="es-ES" sz="2400" b="1" dirty="0"/>
              <a:t>proponente: </a:t>
            </a:r>
            <a:r>
              <a:rPr lang="es-ES" sz="2400" b="1" dirty="0" smtClean="0"/>
              <a:t>UFPE </a:t>
            </a:r>
            <a:r>
              <a:rPr lang="es-ES" sz="2400" b="1" dirty="0"/>
              <a:t>- </a:t>
            </a:r>
            <a:r>
              <a:rPr lang="es-ES" sz="2400" dirty="0" err="1"/>
              <a:t>Universidade</a:t>
            </a:r>
            <a:r>
              <a:rPr lang="es-ES" sz="2400" dirty="0"/>
              <a:t> </a:t>
            </a:r>
            <a:r>
              <a:rPr lang="es-ES" sz="2400" dirty="0" smtClean="0"/>
              <a:t>Federal de Pernambuco</a:t>
            </a:r>
            <a:endParaRPr lang="es-ES" sz="2400" dirty="0"/>
          </a:p>
          <a:p>
            <a:r>
              <a:rPr lang="es-ES" sz="2400" b="1" dirty="0"/>
              <a:t>Categoría: </a:t>
            </a:r>
            <a:r>
              <a:rPr lang="es-ES" sz="2400" dirty="0"/>
              <a:t>Despliegue de un piloto de nueva tecnología</a:t>
            </a:r>
          </a:p>
          <a:p>
            <a:r>
              <a:rPr lang="es-ES" sz="2400" b="1" dirty="0"/>
              <a:t>RNIE: </a:t>
            </a:r>
            <a:r>
              <a:rPr lang="es-ES" sz="2400" dirty="0"/>
              <a:t>RNP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9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141" y="1268760"/>
            <a:ext cx="8435280" cy="5112568"/>
          </a:xfrm>
        </p:spPr>
        <p:txBody>
          <a:bodyPr/>
          <a:lstStyle/>
          <a:p>
            <a:r>
              <a:rPr lang="es-ES" sz="2400" b="1" dirty="0"/>
              <a:t>GT </a:t>
            </a:r>
            <a:r>
              <a:rPr lang="es-ES" sz="2400" b="1" dirty="0" smtClean="0"/>
              <a:t>– MCONF - Sistema </a:t>
            </a:r>
            <a:r>
              <a:rPr lang="es-ES" sz="2400" b="1" dirty="0"/>
              <a:t>de </a:t>
            </a:r>
            <a:r>
              <a:rPr lang="es-ES" sz="2400" b="1" dirty="0" err="1"/>
              <a:t>multiconferencia</a:t>
            </a:r>
            <a:r>
              <a:rPr lang="es-ES" sz="2400" b="1" dirty="0"/>
              <a:t> para acceso interoperable Web y dispositivos móviles</a:t>
            </a:r>
          </a:p>
          <a:p>
            <a:r>
              <a:rPr lang="es-ES" sz="2400" b="1" dirty="0"/>
              <a:t>Objetivo: </a:t>
            </a:r>
            <a:r>
              <a:rPr lang="es-ES" sz="2400" dirty="0"/>
              <a:t>Poner a disposición un sistema de conferencia WEB de facilidad de utilización, que se integre con dispositivos móviles, a través de la creación de una aplicación para </a:t>
            </a:r>
            <a:r>
              <a:rPr lang="es-ES" sz="2400" dirty="0" err="1"/>
              <a:t>Android</a:t>
            </a:r>
            <a:r>
              <a:rPr lang="es-ES" sz="2400" dirty="0"/>
              <a:t> y el desarrollo de un sistema de gestión integrado en la web.</a:t>
            </a:r>
          </a:p>
          <a:p>
            <a:r>
              <a:rPr lang="es-ES" sz="2400" b="1" dirty="0"/>
              <a:t>Coordinador: </a:t>
            </a:r>
            <a:r>
              <a:rPr lang="es-ES" sz="2400" dirty="0" err="1"/>
              <a:t>Valter</a:t>
            </a:r>
            <a:r>
              <a:rPr lang="es-ES" sz="2400" dirty="0"/>
              <a:t> </a:t>
            </a:r>
            <a:r>
              <a:rPr lang="es-ES" sz="2400" dirty="0" err="1"/>
              <a:t>Roesler</a:t>
            </a:r>
            <a:endParaRPr lang="es-ES" sz="2400" dirty="0"/>
          </a:p>
          <a:p>
            <a:r>
              <a:rPr lang="es-ES" sz="2400" b="1" dirty="0" smtClean="0"/>
              <a:t>Institución </a:t>
            </a:r>
            <a:r>
              <a:rPr lang="es-ES" sz="2400" b="1" dirty="0"/>
              <a:t>proponente: </a:t>
            </a:r>
            <a:r>
              <a:rPr lang="es-ES" sz="2400" dirty="0"/>
              <a:t>UFRGS - </a:t>
            </a:r>
            <a:r>
              <a:rPr lang="es-ES" sz="2400" dirty="0" err="1"/>
              <a:t>Universidade</a:t>
            </a:r>
            <a:r>
              <a:rPr lang="es-ES" sz="2400" dirty="0"/>
              <a:t> Federal do Rio Grande do Sul</a:t>
            </a:r>
          </a:p>
          <a:p>
            <a:r>
              <a:rPr lang="es-ES" sz="2400" b="1" dirty="0"/>
              <a:t>Categoría: </a:t>
            </a:r>
            <a:r>
              <a:rPr lang="es-ES" sz="2400" dirty="0"/>
              <a:t>Desarrollo de nuevas aplicaciones que promueven la colaboración en red</a:t>
            </a:r>
          </a:p>
          <a:p>
            <a:r>
              <a:rPr lang="es-ES" sz="2400" b="1" dirty="0"/>
              <a:t>RNIE: </a:t>
            </a:r>
            <a:r>
              <a:rPr lang="es-ES" sz="2400" dirty="0"/>
              <a:t>RNP</a:t>
            </a:r>
            <a:r>
              <a:rPr lang="es-ES" dirty="0"/>
              <a:t/>
            </a:r>
            <a:br>
              <a:rPr lang="es-ES" dirty="0"/>
            </a:b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9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ES" sz="2400" b="1" dirty="0"/>
              <a:t>GT-IPTV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Objetivo:</a:t>
            </a:r>
            <a:r>
              <a:rPr lang="es-ES" sz="2400" dirty="0"/>
              <a:t> Implementar y poner en producción en las RNEI una plataforma de transmisión IPTV que permita ofrecer TV-IP multicanal a través de red CLARA con soporte a </a:t>
            </a:r>
            <a:r>
              <a:rPr lang="es-ES" sz="2400" dirty="0" err="1"/>
              <a:t>multicast</a:t>
            </a:r>
            <a:r>
              <a:rPr lang="es-ES" sz="2400" dirty="0"/>
              <a:t> e IPv6.</a:t>
            </a:r>
            <a:br>
              <a:rPr lang="es-ES" sz="2400" dirty="0"/>
            </a:br>
            <a:r>
              <a:rPr lang="es-ES" sz="2400" b="1" dirty="0"/>
              <a:t>Coordinador:</a:t>
            </a:r>
            <a:r>
              <a:rPr lang="es-ES" sz="2400" dirty="0"/>
              <a:t> Jaime Leonardo Martínez Rodríguez </a:t>
            </a:r>
            <a:br>
              <a:rPr lang="es-ES" sz="2400" dirty="0"/>
            </a:br>
            <a:r>
              <a:rPr lang="es-ES" sz="2400" b="1" dirty="0"/>
              <a:t>Institución proponente: </a:t>
            </a:r>
            <a:r>
              <a:rPr lang="es-ES" sz="2400" dirty="0" err="1"/>
              <a:t>Unicauca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Categoría:</a:t>
            </a:r>
            <a:r>
              <a:rPr lang="es-ES" sz="2400" dirty="0"/>
              <a:t> Desarrollo de nuevas aplicaciones que promueven la colaboración en red</a:t>
            </a:r>
            <a:br>
              <a:rPr lang="es-ES" sz="2400" dirty="0"/>
            </a:br>
            <a:r>
              <a:rPr lang="es-ES" sz="2400" b="1" dirty="0"/>
              <a:t>RNIE:</a:t>
            </a:r>
            <a:r>
              <a:rPr lang="es-ES" sz="2400" dirty="0"/>
              <a:t> RENATA</a:t>
            </a:r>
            <a:r>
              <a:rPr lang="es-ES" dirty="0"/>
              <a:t/>
            </a:r>
            <a:br>
              <a:rPr lang="es-ES" dirty="0"/>
            </a:b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9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ES" sz="2400" b="1" dirty="0"/>
              <a:t>GT-DEIM-IPV6</a:t>
            </a:r>
          </a:p>
          <a:p>
            <a:r>
              <a:rPr lang="es-ES" sz="2400" b="1" dirty="0"/>
              <a:t>Objetivos: </a:t>
            </a:r>
            <a:r>
              <a:rPr lang="es-ES" sz="2400" dirty="0"/>
              <a:t>La coordinación y ejecución de actividades - proyectos que permitan el diseño, planeación y finalmente habilitación e implementación de IPv6 en los segmentos de red de los servicios y aplicaciones de la </a:t>
            </a:r>
            <a:r>
              <a:rPr lang="es-ES" sz="2400" dirty="0" err="1"/>
              <a:t>RedCLARA</a:t>
            </a:r>
            <a:r>
              <a:rPr lang="es-ES" sz="2400" dirty="0"/>
              <a:t> y de las </a:t>
            </a:r>
            <a:r>
              <a:rPr lang="es-ES" sz="2400" dirty="0" err="1"/>
              <a:t>NRENs</a:t>
            </a:r>
            <a:r>
              <a:rPr lang="es-ES" sz="2400" dirty="0"/>
              <a:t> que la integran.</a:t>
            </a:r>
          </a:p>
          <a:p>
            <a:r>
              <a:rPr lang="es-ES" sz="2400" b="1" dirty="0"/>
              <a:t>Coordinador: </a:t>
            </a:r>
            <a:r>
              <a:rPr lang="es-ES" sz="2400" dirty="0" err="1"/>
              <a:t>Azael</a:t>
            </a:r>
            <a:r>
              <a:rPr lang="es-ES" sz="2400" dirty="0"/>
              <a:t> Fernández Alcántara</a:t>
            </a:r>
          </a:p>
          <a:p>
            <a:r>
              <a:rPr lang="es-ES" sz="2400" b="1" dirty="0" smtClean="0"/>
              <a:t>Institución </a:t>
            </a:r>
            <a:r>
              <a:rPr lang="es-ES" sz="2400" b="1" dirty="0"/>
              <a:t>proponente: </a:t>
            </a:r>
            <a:r>
              <a:rPr lang="es-ES" sz="2400" dirty="0"/>
              <a:t>UNAM</a:t>
            </a:r>
          </a:p>
          <a:p>
            <a:r>
              <a:rPr lang="es-ES" sz="2400" b="1" dirty="0"/>
              <a:t>Categoría: </a:t>
            </a:r>
            <a:r>
              <a:rPr lang="es-ES" sz="2400" dirty="0"/>
              <a:t>Prospección Tecnológica</a:t>
            </a:r>
          </a:p>
          <a:p>
            <a:r>
              <a:rPr lang="es-ES" sz="2400" b="1" dirty="0"/>
              <a:t>RNIE: </a:t>
            </a:r>
            <a:r>
              <a:rPr lang="es-ES" sz="2400" dirty="0"/>
              <a:t>CUDI</a:t>
            </a:r>
            <a:endParaRPr lang="es-ES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9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84856"/>
            <a:ext cx="8435280" cy="4925144"/>
          </a:xfrm>
        </p:spPr>
        <p:txBody>
          <a:bodyPr/>
          <a:lstStyle/>
          <a:p>
            <a:r>
              <a:rPr lang="es-ES" sz="2400" b="1" dirty="0"/>
              <a:t>GT-CSIRT </a:t>
            </a:r>
            <a:r>
              <a:rPr lang="es-ES" sz="2400" b="1" dirty="0" smtClean="0"/>
              <a:t>- </a:t>
            </a:r>
            <a:r>
              <a:rPr lang="es-ES" sz="2400" b="1" dirty="0" err="1" smtClean="0"/>
              <a:t>Computer</a:t>
            </a:r>
            <a:r>
              <a:rPr lang="es-ES" sz="2400" b="1" dirty="0" smtClean="0"/>
              <a:t> </a:t>
            </a:r>
            <a:r>
              <a:rPr lang="es-ES" sz="2400" b="1" dirty="0"/>
              <a:t>Security </a:t>
            </a:r>
            <a:r>
              <a:rPr lang="es-ES" sz="2400" b="1" dirty="0" err="1"/>
              <a:t>Incident</a:t>
            </a:r>
            <a:r>
              <a:rPr lang="es-ES" sz="2400" b="1" dirty="0"/>
              <a:t> Response </a:t>
            </a:r>
            <a:r>
              <a:rPr lang="es-ES" sz="2400" b="1" dirty="0" err="1"/>
              <a:t>Team</a:t>
            </a:r>
            <a:endParaRPr lang="es-ES" sz="2400" b="1" dirty="0"/>
          </a:p>
          <a:p>
            <a:r>
              <a:rPr lang="es-ES" sz="2400" b="1" dirty="0"/>
              <a:t>Objetivos: </a:t>
            </a:r>
            <a:r>
              <a:rPr lang="es-ES" sz="2400" dirty="0"/>
              <a:t>Implantar una infra-estructura de monitoreo para </a:t>
            </a:r>
            <a:r>
              <a:rPr lang="es-ES" sz="2400" dirty="0" err="1"/>
              <a:t>RedCLARA</a:t>
            </a:r>
            <a:r>
              <a:rPr lang="es-ES" sz="2400" dirty="0"/>
              <a:t>, con sensores, que permita obtener datos sobre actividad maliciosa y con ello generar notificaciones de incidentes de seguridad. Promover la respuesta a incidentes de seguridad de manera ágil y coordinada. Crear y diseminar mejores prácticas en seguridad, enfocadas a ambientes académicos.</a:t>
            </a:r>
          </a:p>
          <a:p>
            <a:r>
              <a:rPr lang="es-ES" sz="2400" b="1" dirty="0"/>
              <a:t>Coordinador: Liliana </a:t>
            </a:r>
            <a:r>
              <a:rPr lang="es-ES" sz="2400" b="1" dirty="0" err="1"/>
              <a:t>Solha</a:t>
            </a:r>
            <a:endParaRPr lang="es-ES" sz="2400" b="1" dirty="0"/>
          </a:p>
          <a:p>
            <a:r>
              <a:rPr lang="es-ES" sz="2400" b="1" dirty="0" smtClean="0"/>
              <a:t>Institución </a:t>
            </a:r>
            <a:r>
              <a:rPr lang="es-ES" sz="2400" b="1" dirty="0"/>
              <a:t>proponente: </a:t>
            </a:r>
            <a:r>
              <a:rPr lang="es-ES" sz="2400" dirty="0"/>
              <a:t>RNP</a:t>
            </a:r>
          </a:p>
          <a:p>
            <a:r>
              <a:rPr lang="es-ES" sz="2400" b="1" dirty="0"/>
              <a:t>Categoría: </a:t>
            </a:r>
            <a:r>
              <a:rPr lang="es-ES" sz="2400" dirty="0"/>
              <a:t>Despliegue de un piloto de nueva tecnología</a:t>
            </a:r>
          </a:p>
          <a:p>
            <a:r>
              <a:rPr lang="es-ES" sz="2400" b="1" dirty="0"/>
              <a:t>RNIE: </a:t>
            </a:r>
            <a:r>
              <a:rPr lang="es-ES" sz="2400" dirty="0"/>
              <a:t>RNP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598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84856"/>
            <a:ext cx="8435280" cy="4925144"/>
          </a:xfrm>
        </p:spPr>
        <p:txBody>
          <a:bodyPr/>
          <a:lstStyle/>
          <a:p>
            <a:r>
              <a:rPr lang="es-ES" sz="2400" b="1" dirty="0"/>
              <a:t>GT-Movilidad</a:t>
            </a:r>
          </a:p>
          <a:p>
            <a:r>
              <a:rPr lang="es-ES" sz="2400" b="1" dirty="0"/>
              <a:t>Objetivo: </a:t>
            </a:r>
            <a:r>
              <a:rPr lang="es-ES" sz="2400" dirty="0"/>
              <a:t>Aplicar tecnologías móviles y </a:t>
            </a:r>
            <a:r>
              <a:rPr lang="es-ES" sz="2400" dirty="0" err="1"/>
              <a:t>midlewarede</a:t>
            </a:r>
            <a:r>
              <a:rPr lang="es-ES" sz="2400" dirty="0"/>
              <a:t> red para proporcionar servicios de </a:t>
            </a:r>
            <a:r>
              <a:rPr lang="es-ES" sz="2400" dirty="0" err="1"/>
              <a:t>itinerancia</a:t>
            </a:r>
            <a:r>
              <a:rPr lang="es-ES" sz="2400" dirty="0"/>
              <a:t> en arquitecturas seguras en </a:t>
            </a:r>
            <a:r>
              <a:rPr lang="es-ES" sz="2400" dirty="0" err="1"/>
              <a:t>RedCLARA</a:t>
            </a:r>
            <a:r>
              <a:rPr lang="es-ES" sz="2400" dirty="0"/>
              <a:t>.</a:t>
            </a:r>
          </a:p>
          <a:p>
            <a:r>
              <a:rPr lang="es-ES" sz="2400" b="1" dirty="0"/>
              <a:t>Coordinador: </a:t>
            </a:r>
            <a:r>
              <a:rPr lang="es-ES" sz="2400" dirty="0"/>
              <a:t>José Luis Quiroz Arroyo</a:t>
            </a:r>
          </a:p>
          <a:p>
            <a:r>
              <a:rPr lang="es-ES" sz="2400" b="1" dirty="0" smtClean="0"/>
              <a:t>Institución </a:t>
            </a:r>
            <a:r>
              <a:rPr lang="es-ES" sz="2400" b="1" dirty="0"/>
              <a:t>proponente: </a:t>
            </a:r>
            <a:r>
              <a:rPr lang="es-ES" sz="2400" dirty="0"/>
              <a:t>INICTEL-UNI/RAAP</a:t>
            </a:r>
          </a:p>
          <a:p>
            <a:r>
              <a:rPr lang="es-ES" sz="2400" b="1" dirty="0"/>
              <a:t>Categoría: </a:t>
            </a:r>
            <a:r>
              <a:rPr lang="es-ES" sz="2400" dirty="0"/>
              <a:t>Desarrollo de nuevas aplicaciones que promueven la colaboración en red</a:t>
            </a:r>
          </a:p>
          <a:p>
            <a:r>
              <a:rPr lang="es-ES" sz="2400" b="1" dirty="0"/>
              <a:t>RNIE: </a:t>
            </a:r>
            <a:r>
              <a:rPr lang="es-ES" sz="2400" dirty="0"/>
              <a:t>RAAP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Grupos de </a:t>
            </a:r>
            <a:r>
              <a:rPr lang="pt-BR" dirty="0" err="1" smtClean="0"/>
              <a:t>Trabajo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384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692150"/>
          <a:ext cx="9144000" cy="564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3" name="Imagen de mapa de bits" r:id="rId3" imgW="9573961" imgH="5915851" progId="Paint.Picture">
                  <p:embed/>
                </p:oleObj>
              </mc:Choice>
              <mc:Fallback>
                <p:oleObj name="Imagen de mapa de bits" r:id="rId3" imgW="9573961" imgH="5915851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92150"/>
                        <a:ext cx="9144000" cy="564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8F3F9BC-F3A6-4A12-96BD-3E4F1A9EF82C}" type="slidenum">
              <a:rPr lang="pt-BR" sz="1400" smtClean="0"/>
              <a:pPr/>
              <a:t>2</a:t>
            </a:fld>
            <a:endParaRPr lang="pt-BR" sz="140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003232" cy="1143000"/>
          </a:xfrm>
        </p:spPr>
        <p:txBody>
          <a:bodyPr/>
          <a:lstStyle/>
          <a:p>
            <a:r>
              <a:rPr lang="es-ES" dirty="0" smtClean="0"/>
              <a:t>Histórico de las reuniones técnicas</a:t>
            </a:r>
            <a:endParaRPr lang="es-E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4213796" cy="2862064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Rio de Janeiro, noviembre de 2004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Veracruz, abril de 2005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Caracas, octubre de 2005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Quito, julio de 2006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San Salvador, noviembre de 2006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Bogotá, junio de 2007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Cd. Panamá, noviembre de 2007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s-ES" sz="2000" dirty="0" smtClean="0"/>
              <a:t>Rio de Janeiro, mayo de 2008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14483" y="1875405"/>
            <a:ext cx="4213796" cy="283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Font typeface="+mj-lt"/>
              <a:buAutoNum type="arabicPeriod" startAt="9"/>
            </a:pPr>
            <a:r>
              <a:rPr lang="es-ES" sz="2000" dirty="0" smtClean="0"/>
              <a:t>Rio de Janeiro, noviembre de 2008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San José, agosto de 2009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Asunción, noviembre de 2009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Santa Cruz, abril de 2010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Managua, septiembre de 2010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Tegucigalpa, junio de 2011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Montevideo, noviembre de 2011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9"/>
            </a:pPr>
            <a:r>
              <a:rPr lang="es-ES" sz="2000" dirty="0" smtClean="0"/>
              <a:t>Lima, julio de 2012</a:t>
            </a:r>
          </a:p>
        </p:txBody>
      </p:sp>
    </p:spTree>
    <p:extLst>
      <p:ext uri="{BB962C8B-B14F-4D97-AF65-F5344CB8AC3E}">
        <p14:creationId xmlns:p14="http://schemas.microsoft.com/office/powerpoint/2010/main" val="37394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/>
          </p:cNvSpPr>
          <p:nvPr>
            <p:ph type="title"/>
          </p:nvPr>
        </p:nvSpPr>
        <p:spPr>
          <a:xfrm>
            <a:off x="1691680" y="0"/>
            <a:ext cx="6995120" cy="1143000"/>
          </a:xfrm>
        </p:spPr>
        <p:txBody>
          <a:bodyPr/>
          <a:lstStyle/>
          <a:p>
            <a:r>
              <a:rPr lang="es-CL" sz="4000" dirty="0" smtClean="0"/>
              <a:t>Comunidad CLARA-TEC </a:t>
            </a:r>
            <a:endParaRPr lang="es-CL" sz="4000" dirty="0" smtClean="0"/>
          </a:p>
        </p:txBody>
      </p:sp>
      <p:grpSp>
        <p:nvGrpSpPr>
          <p:cNvPr id="226307" name="Group 3"/>
          <p:cNvGrpSpPr>
            <a:grpSpLocks/>
          </p:cNvGrpSpPr>
          <p:nvPr/>
        </p:nvGrpSpPr>
        <p:grpSpPr bwMode="auto">
          <a:xfrm>
            <a:off x="1577975" y="1709738"/>
            <a:ext cx="5832475" cy="4122737"/>
            <a:chOff x="884" y="1298"/>
            <a:chExt cx="3674" cy="2597"/>
          </a:xfrm>
        </p:grpSpPr>
        <p:pic>
          <p:nvPicPr>
            <p:cNvPr id="22630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" y="1298"/>
              <a:ext cx="3674" cy="2400"/>
            </a:xfrm>
            <a:prstGeom prst="rect">
              <a:avLst/>
            </a:prstGeom>
          </p:spPr>
        </p:pic>
        <p:pic>
          <p:nvPicPr>
            <p:cNvPr id="22630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5" y="3022"/>
              <a:ext cx="814" cy="53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6310" name="Text Box 6"/>
            <p:cNvSpPr txBox="1">
              <a:spLocks noChangeArrowheads="1"/>
            </p:cNvSpPr>
            <p:nvPr/>
          </p:nvSpPr>
          <p:spPr bwMode="auto">
            <a:xfrm>
              <a:off x="1792" y="3569"/>
              <a:ext cx="76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/>
              <a:r>
                <a:rPr lang="es-CL" sz="1400" b="1"/>
                <a:t>Conference </a:t>
              </a:r>
            </a:p>
            <a:p>
              <a:pPr algn="ctr" defTabSz="914400"/>
              <a:r>
                <a:rPr lang="es-CL" sz="1400" b="1"/>
                <a:t>Support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8F3F9BC-F3A6-4A12-96BD-3E4F1A9EF82C}" type="slidenum">
              <a:rPr lang="pt-BR" sz="1400" smtClean="0"/>
              <a:pPr/>
              <a:t>3</a:t>
            </a:fld>
            <a:endParaRPr lang="pt-BR" sz="140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003232" cy="1143000"/>
          </a:xfrm>
        </p:spPr>
        <p:txBody>
          <a:bodyPr/>
          <a:lstStyle/>
          <a:p>
            <a:r>
              <a:rPr lang="es-ES" dirty="0" smtClean="0"/>
              <a:t>Histórico de las reuniones técnicas</a:t>
            </a:r>
            <a:endParaRPr lang="es-E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143000"/>
            <a:ext cx="7772400" cy="42302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 smtClean="0"/>
              <a:t>Estas reuniones vienen teniendo dos funciones:</a:t>
            </a:r>
          </a:p>
          <a:p>
            <a:pPr marL="914400" lvl="1" indent="-457200">
              <a:lnSpc>
                <a:spcPct val="90000"/>
              </a:lnSpc>
            </a:pPr>
            <a:r>
              <a:rPr lang="es-ES" dirty="0" smtClean="0"/>
              <a:t>Planear acciones de desarrollo de </a:t>
            </a:r>
            <a:r>
              <a:rPr lang="es-ES" dirty="0" err="1" smtClean="0"/>
              <a:t>RedCLARA</a:t>
            </a:r>
            <a:endParaRPr lang="es-ES" dirty="0" smtClean="0"/>
          </a:p>
          <a:p>
            <a:pPr marL="1371600" lvl="2" indent="-457200">
              <a:lnSpc>
                <a:spcPct val="90000"/>
              </a:lnSpc>
            </a:pPr>
            <a:r>
              <a:rPr lang="es-ES" dirty="0" smtClean="0"/>
              <a:t>discusión general , </a:t>
            </a:r>
            <a:r>
              <a:rPr lang="es-ES" dirty="0" err="1" smtClean="0"/>
              <a:t>GTs</a:t>
            </a:r>
            <a:endParaRPr lang="es-ES" dirty="0" smtClean="0"/>
          </a:p>
          <a:p>
            <a:pPr marL="914400" lvl="1" indent="-457200">
              <a:lnSpc>
                <a:spcPct val="90000"/>
              </a:lnSpc>
            </a:pPr>
            <a:r>
              <a:rPr lang="es-ES" dirty="0" smtClean="0"/>
              <a:t>Capacitación técnica de participantes</a:t>
            </a:r>
          </a:p>
          <a:p>
            <a:pPr marL="1371600" lvl="2" indent="-457200">
              <a:lnSpc>
                <a:spcPct val="90000"/>
              </a:lnSpc>
            </a:pPr>
            <a:r>
              <a:rPr lang="es-ES" dirty="0" smtClean="0"/>
              <a:t>tutoriales , seminarios interactivos</a:t>
            </a:r>
            <a:endParaRPr lang="es-ES" dirty="0"/>
          </a:p>
          <a:p>
            <a:pPr marL="971550" lvl="1" indent="-457200">
              <a:lnSpc>
                <a:spcPct val="90000"/>
              </a:lnSpc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127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09C5C0A-30E8-4619-AAB7-4BCBFEF42B0A}" type="slidenum">
              <a:rPr lang="pt-BR" sz="1400" smtClean="0"/>
              <a:pPr/>
              <a:t>4</a:t>
            </a:fld>
            <a:endParaRPr lang="pt-BR" sz="14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87338"/>
            <a:ext cx="8369300" cy="706437"/>
          </a:xfrm>
        </p:spPr>
        <p:txBody>
          <a:bodyPr/>
          <a:lstStyle/>
          <a:p>
            <a:r>
              <a:rPr lang="es-ES" dirty="0" smtClean="0"/>
              <a:t>Estatuto de la Comisión Técnica</a:t>
            </a:r>
            <a:endParaRPr lang="es-ES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214438"/>
            <a:ext cx="8713787" cy="5141912"/>
          </a:xfrm>
        </p:spPr>
        <p:txBody>
          <a:bodyPr/>
          <a:lstStyle/>
          <a:p>
            <a:r>
              <a:rPr lang="es-ES" dirty="0" smtClean="0">
                <a:cs typeface="Arial" pitchFamily="34" charset="0"/>
              </a:rPr>
              <a:t>Fue solicitado y aprobado por la asamblea de socios de CLARA el cambio del estatuto de la comisión técnica de CLARA</a:t>
            </a:r>
          </a:p>
          <a:p>
            <a:r>
              <a:rPr lang="es-ES" dirty="0" smtClean="0">
                <a:cs typeface="Arial" pitchFamily="34" charset="0"/>
              </a:rPr>
              <a:t>En esta reunión discutiremos:</a:t>
            </a:r>
          </a:p>
          <a:p>
            <a:pPr lvl="1"/>
            <a:r>
              <a:rPr lang="es-ES" dirty="0" smtClean="0">
                <a:cs typeface="Arial" pitchFamily="34" charset="0"/>
              </a:rPr>
              <a:t>El plano de trabajo de la Comisión Técnica</a:t>
            </a:r>
          </a:p>
          <a:p>
            <a:pPr lvl="2"/>
            <a:r>
              <a:rPr lang="es-ES" dirty="0" smtClean="0">
                <a:cs typeface="Arial" pitchFamily="34" charset="0"/>
              </a:rPr>
              <a:t> definir temas relevantes</a:t>
            </a:r>
          </a:p>
          <a:p>
            <a:pPr lvl="2"/>
            <a:r>
              <a:rPr lang="es-ES" dirty="0" smtClean="0">
                <a:cs typeface="Arial" pitchFamily="34" charset="0"/>
              </a:rPr>
              <a:t>Crear  grupos para coordinar actividades del plan de trabajo</a:t>
            </a:r>
          </a:p>
          <a:p>
            <a:pPr lvl="2"/>
            <a:r>
              <a:rPr lang="es-ES" dirty="0" smtClean="0">
                <a:cs typeface="Arial" pitchFamily="34" charset="0"/>
              </a:rPr>
              <a:t>Definir la dinámica de reuniones </a:t>
            </a:r>
          </a:p>
          <a:p>
            <a:pPr lvl="2"/>
            <a:r>
              <a:rPr lang="es-ES" dirty="0" smtClean="0">
                <a:cs typeface="Arial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9968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DBADA0C-1BA2-493C-BF3B-4F10C375DF0D}" type="slidenum">
              <a:rPr lang="pt-BR" sz="1400" smtClean="0"/>
              <a:pPr/>
              <a:t>5</a:t>
            </a:fld>
            <a:endParaRPr lang="pt-BR" sz="1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15041"/>
            <a:ext cx="7546975" cy="581025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 -  </a:t>
            </a:r>
            <a:r>
              <a:rPr lang="en-US" dirty="0" smtClean="0"/>
              <a:t>1/2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124744"/>
            <a:ext cx="8713787" cy="5263356"/>
          </a:xfrm>
        </p:spPr>
        <p:txBody>
          <a:bodyPr/>
          <a:lstStyle/>
          <a:p>
            <a:r>
              <a:rPr lang="es-ES" dirty="0" smtClean="0"/>
              <a:t>Día 1 – Lunes , 02/07</a:t>
            </a:r>
          </a:p>
          <a:p>
            <a:pPr lvl="1"/>
            <a:r>
              <a:rPr lang="es-ES" dirty="0" err="1" smtClean="0"/>
              <a:t>Keynote</a:t>
            </a:r>
            <a:r>
              <a:rPr lang="es-ES" dirty="0" smtClean="0"/>
              <a:t> speaker : </a:t>
            </a:r>
            <a:r>
              <a:rPr lang="es-ES" dirty="0" err="1" smtClean="0"/>
              <a:t>Roland</a:t>
            </a:r>
            <a:r>
              <a:rPr lang="es-ES" dirty="0" smtClean="0"/>
              <a:t> </a:t>
            </a:r>
            <a:r>
              <a:rPr lang="es-ES" dirty="0" err="1" smtClean="0"/>
              <a:t>Hedberg</a:t>
            </a:r>
            <a:r>
              <a:rPr lang="es-ES" dirty="0" smtClean="0"/>
              <a:t> - </a:t>
            </a:r>
            <a:r>
              <a:rPr lang="es-ES" dirty="0" err="1" smtClean="0"/>
              <a:t>Géant</a:t>
            </a:r>
            <a:endParaRPr lang="es-ES" dirty="0"/>
          </a:p>
          <a:p>
            <a:pPr lvl="2"/>
            <a:r>
              <a:rPr lang="es-ES" dirty="0" smtClean="0"/>
              <a:t>Management </a:t>
            </a:r>
            <a:r>
              <a:rPr lang="es-ES" dirty="0" err="1" smtClean="0"/>
              <a:t>Identity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Géant</a:t>
            </a:r>
            <a:r>
              <a:rPr lang="es-ES" dirty="0" smtClean="0"/>
              <a:t> presentación - </a:t>
            </a:r>
            <a:r>
              <a:rPr lang="es-ES" dirty="0" err="1" smtClean="0"/>
              <a:t>Equipment</a:t>
            </a:r>
            <a:r>
              <a:rPr lang="es-ES" dirty="0" smtClean="0"/>
              <a:t> </a:t>
            </a:r>
            <a:r>
              <a:rPr lang="es-ES" dirty="0" err="1" smtClean="0"/>
              <a:t>Migration</a:t>
            </a:r>
            <a:r>
              <a:rPr lang="es-ES" dirty="0" smtClean="0"/>
              <a:t> and Regional </a:t>
            </a:r>
            <a:r>
              <a:rPr lang="es-ES" dirty="0" err="1" smtClean="0"/>
              <a:t>Updates</a:t>
            </a:r>
            <a:r>
              <a:rPr lang="es-ES" dirty="0" smtClean="0"/>
              <a:t> – Tom </a:t>
            </a:r>
            <a:r>
              <a:rPr lang="es-ES" dirty="0" err="1" smtClean="0"/>
              <a:t>Fryer</a:t>
            </a:r>
            <a:endParaRPr lang="es-ES" dirty="0" smtClean="0"/>
          </a:p>
          <a:p>
            <a:pPr lvl="1"/>
            <a:r>
              <a:rPr lang="es-ES" b="1" dirty="0" smtClean="0"/>
              <a:t> </a:t>
            </a:r>
            <a:r>
              <a:rPr lang="es-ES" dirty="0" smtClean="0"/>
              <a:t>Proyecto CHAIN - </a:t>
            </a:r>
            <a:r>
              <a:rPr lang="es-ES" dirty="0" err="1" smtClean="0"/>
              <a:t>Interoperability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 - Roberto Barbera</a:t>
            </a:r>
          </a:p>
          <a:p>
            <a:pPr lvl="1"/>
            <a:r>
              <a:rPr lang="es-ES" dirty="0" smtClean="0"/>
              <a:t>Ingeniería y Operaciones – Gustavo García</a:t>
            </a:r>
          </a:p>
          <a:p>
            <a:pPr lvl="1"/>
            <a:r>
              <a:rPr lang="es-ES" dirty="0" smtClean="0"/>
              <a:t>Grupos de Trabajo</a:t>
            </a:r>
          </a:p>
        </p:txBody>
      </p:sp>
    </p:spTree>
    <p:extLst>
      <p:ext uri="{BB962C8B-B14F-4D97-AF65-F5344CB8AC3E}">
        <p14:creationId xmlns:p14="http://schemas.microsoft.com/office/powerpoint/2010/main" val="1102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DBADA0C-1BA2-493C-BF3B-4F10C375DF0D}" type="slidenum">
              <a:rPr lang="pt-BR" sz="1400" smtClean="0"/>
              <a:pPr/>
              <a:t>6</a:t>
            </a:fld>
            <a:endParaRPr lang="pt-BR" sz="1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15041"/>
            <a:ext cx="7546975" cy="581025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smtClean="0"/>
              <a:t> -  </a:t>
            </a:r>
            <a:r>
              <a:rPr lang="en-US" dirty="0" smtClean="0"/>
              <a:t>1/2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124744"/>
            <a:ext cx="8713787" cy="5263356"/>
          </a:xfrm>
        </p:spPr>
        <p:txBody>
          <a:bodyPr/>
          <a:lstStyle/>
          <a:p>
            <a:r>
              <a:rPr lang="es-ES" dirty="0" smtClean="0"/>
              <a:t>Día 2 – Martes , 03/07</a:t>
            </a:r>
          </a:p>
          <a:p>
            <a:pPr lvl="1"/>
            <a:r>
              <a:rPr lang="es-ES" dirty="0" err="1" smtClean="0"/>
              <a:t>Keynote</a:t>
            </a:r>
            <a:r>
              <a:rPr lang="es-ES" dirty="0" smtClean="0"/>
              <a:t> Speaker – Dr. </a:t>
            </a:r>
            <a:r>
              <a:rPr lang="es-ES" dirty="0" err="1" smtClean="0"/>
              <a:t>Shimizu</a:t>
            </a:r>
            <a:endParaRPr lang="es-ES" dirty="0" smtClean="0"/>
          </a:p>
          <a:p>
            <a:pPr lvl="2"/>
            <a:r>
              <a:rPr lang="es-ES" dirty="0" err="1" smtClean="0"/>
              <a:t>Telemedicine</a:t>
            </a:r>
            <a:endParaRPr lang="es-ES" dirty="0" smtClean="0"/>
          </a:p>
          <a:p>
            <a:pPr lvl="1"/>
            <a:r>
              <a:rPr lang="es-ES" b="1" dirty="0" smtClean="0"/>
              <a:t> </a:t>
            </a:r>
            <a:r>
              <a:rPr lang="es-ES" dirty="0" smtClean="0"/>
              <a:t>NREN </a:t>
            </a:r>
            <a:r>
              <a:rPr lang="es-ES" dirty="0" err="1" smtClean="0"/>
              <a:t>updates</a:t>
            </a:r>
            <a:endParaRPr lang="es-ES" dirty="0" smtClean="0"/>
          </a:p>
          <a:p>
            <a:pPr lvl="2"/>
            <a:r>
              <a:rPr lang="es-ES" dirty="0" smtClean="0"/>
              <a:t>Confirmados:</a:t>
            </a:r>
          </a:p>
          <a:p>
            <a:pPr lvl="3"/>
            <a:r>
              <a:rPr lang="es-ES" dirty="0" smtClean="0"/>
              <a:t>RNP, </a:t>
            </a:r>
            <a:r>
              <a:rPr lang="es-ES" dirty="0" err="1" smtClean="0"/>
              <a:t>InovaRed</a:t>
            </a:r>
            <a:r>
              <a:rPr lang="es-ES" dirty="0" smtClean="0"/>
              <a:t>, REUNA, RENATA,RAU, CUDI, CEDIA, RAICES</a:t>
            </a:r>
          </a:p>
          <a:p>
            <a:pPr lvl="2"/>
            <a:r>
              <a:rPr lang="es-ES" dirty="0" smtClean="0"/>
              <a:t>No confirmados:</a:t>
            </a:r>
          </a:p>
          <a:p>
            <a:pPr lvl="3"/>
            <a:r>
              <a:rPr lang="es-ES" dirty="0" smtClean="0"/>
              <a:t>CONARE, REACCIUN, ARANDU, </a:t>
            </a:r>
            <a:r>
              <a:rPr lang="es-ES" dirty="0" err="1" smtClean="0"/>
              <a:t>RedCYT</a:t>
            </a:r>
            <a:r>
              <a:rPr lang="es-ES" dirty="0" smtClean="0"/>
              <a:t>,  ADSIB, RHUTA</a:t>
            </a:r>
          </a:p>
          <a:p>
            <a:pPr lvl="1"/>
            <a:r>
              <a:rPr lang="es-ES" dirty="0" smtClean="0"/>
              <a:t>Elaboración del Plan de Trabajo de la CT</a:t>
            </a:r>
            <a:r>
              <a:rPr lang="es-ES" dirty="0"/>
              <a:t>	</a:t>
            </a:r>
            <a:endParaRPr lang="es-ES" dirty="0" smtClean="0"/>
          </a:p>
          <a:p>
            <a:pPr lvl="2"/>
            <a:r>
              <a:rPr lang="es-ES" dirty="0" smtClean="0"/>
              <a:t>Trabajo conjunto</a:t>
            </a:r>
          </a:p>
        </p:txBody>
      </p:sp>
    </p:spTree>
    <p:extLst>
      <p:ext uri="{BB962C8B-B14F-4D97-AF65-F5344CB8AC3E}">
        <p14:creationId xmlns:p14="http://schemas.microsoft.com/office/powerpoint/2010/main" val="14078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pt-BR" sz="1200" smtClean="0"/>
              <a:t>Foro Técnico de CLARA - Rio de Janeiro, mayo, 2008</a:t>
            </a:r>
          </a:p>
        </p:txBody>
      </p:sp>
      <p:sp>
        <p:nvSpPr>
          <p:cNvPr id="1024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FF1E6-5C79-40B0-B779-0C38BEA4F044}" type="slidenum">
              <a:rPr lang="pt-BR" sz="1400" smtClean="0"/>
              <a:pPr/>
              <a:t>7</a:t>
            </a:fld>
            <a:endParaRPr lang="pt-BR" sz="14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7139136" cy="1143000"/>
          </a:xfrm>
        </p:spPr>
        <p:txBody>
          <a:bodyPr/>
          <a:lstStyle/>
          <a:p>
            <a:r>
              <a:rPr lang="es-ES" dirty="0" smtClean="0"/>
              <a:t>Capacitación y Diseminación</a:t>
            </a:r>
            <a:endParaRPr lang="es-E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856"/>
            <a:ext cx="8229600" cy="4525963"/>
          </a:xfrm>
        </p:spPr>
        <p:txBody>
          <a:bodyPr/>
          <a:lstStyle/>
          <a:p>
            <a:r>
              <a:rPr lang="es-ES" dirty="0" smtClean="0"/>
              <a:t>Los días 04 , 05 y 06  de julio será realizada la capacitación en Seguridad coordinado por la coordinadora del GT CSERT – Nina</a:t>
            </a:r>
          </a:p>
          <a:p>
            <a:r>
              <a:rPr lang="es-ES" dirty="0" smtClean="0"/>
              <a:t>La programación y, luego, el material a ser presentado, están / estarán disponibles en el sitio de este evento con URL:</a:t>
            </a:r>
          </a:p>
          <a:p>
            <a:pPr algn="ctr">
              <a:buFontTx/>
              <a:buNone/>
            </a:pPr>
            <a:r>
              <a:rPr lang="es-ES" sz="2800" dirty="0" smtClean="0">
                <a:hlinkClick r:id="rId3"/>
              </a:rPr>
              <a:t>http://www.redclara.net/indico/evento/150</a:t>
            </a:r>
            <a:endParaRPr lang="es-ES" sz="28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reeform 2"/>
          <p:cNvSpPr>
            <a:spLocks/>
          </p:cNvSpPr>
          <p:nvPr/>
        </p:nvSpPr>
        <p:spPr bwMode="auto">
          <a:xfrm>
            <a:off x="1247775" y="1341438"/>
            <a:ext cx="1973263" cy="812800"/>
          </a:xfrm>
          <a:custGeom>
            <a:avLst/>
            <a:gdLst/>
            <a:ahLst/>
            <a:cxnLst>
              <a:cxn ang="0">
                <a:pos x="123" y="4"/>
              </a:cxn>
              <a:cxn ang="0">
                <a:pos x="1" y="1"/>
              </a:cxn>
              <a:cxn ang="0">
                <a:pos x="52" y="101"/>
              </a:cxn>
              <a:cxn ang="0">
                <a:pos x="76" y="129"/>
              </a:cxn>
              <a:cxn ang="0">
                <a:pos x="98" y="159"/>
              </a:cxn>
              <a:cxn ang="0">
                <a:pos x="146" y="165"/>
              </a:cxn>
              <a:cxn ang="0">
                <a:pos x="206" y="203"/>
              </a:cxn>
              <a:cxn ang="0">
                <a:pos x="254" y="235"/>
              </a:cxn>
              <a:cxn ang="0">
                <a:pos x="298" y="263"/>
              </a:cxn>
              <a:cxn ang="0">
                <a:pos x="338" y="253"/>
              </a:cxn>
              <a:cxn ang="0">
                <a:pos x="352" y="267"/>
              </a:cxn>
              <a:cxn ang="0">
                <a:pos x="394" y="289"/>
              </a:cxn>
              <a:cxn ang="0">
                <a:pos x="432" y="327"/>
              </a:cxn>
              <a:cxn ang="0">
                <a:pos x="456" y="363"/>
              </a:cxn>
              <a:cxn ang="0">
                <a:pos x="502" y="345"/>
              </a:cxn>
              <a:cxn ang="0">
                <a:pos x="508" y="339"/>
              </a:cxn>
              <a:cxn ang="0">
                <a:pos x="554" y="413"/>
              </a:cxn>
              <a:cxn ang="0">
                <a:pos x="574" y="445"/>
              </a:cxn>
              <a:cxn ang="0">
                <a:pos x="582" y="491"/>
              </a:cxn>
              <a:cxn ang="0">
                <a:pos x="584" y="507"/>
              </a:cxn>
              <a:cxn ang="0">
                <a:pos x="602" y="509"/>
              </a:cxn>
              <a:cxn ang="0">
                <a:pos x="626" y="515"/>
              </a:cxn>
              <a:cxn ang="0">
                <a:pos x="648" y="513"/>
              </a:cxn>
              <a:cxn ang="0">
                <a:pos x="672" y="451"/>
              </a:cxn>
              <a:cxn ang="0">
                <a:pos x="682" y="415"/>
              </a:cxn>
              <a:cxn ang="0">
                <a:pos x="756" y="387"/>
              </a:cxn>
              <a:cxn ang="0">
                <a:pos x="822" y="399"/>
              </a:cxn>
              <a:cxn ang="0">
                <a:pos x="912" y="419"/>
              </a:cxn>
              <a:cxn ang="0">
                <a:pos x="940" y="381"/>
              </a:cxn>
              <a:cxn ang="0">
                <a:pos x="1022" y="405"/>
              </a:cxn>
              <a:cxn ang="0">
                <a:pos x="1130" y="423"/>
              </a:cxn>
              <a:cxn ang="0">
                <a:pos x="1176" y="535"/>
              </a:cxn>
              <a:cxn ang="0">
                <a:pos x="1202" y="569"/>
              </a:cxn>
              <a:cxn ang="0">
                <a:pos x="1230" y="539"/>
              </a:cxn>
              <a:cxn ang="0">
                <a:pos x="1208" y="455"/>
              </a:cxn>
              <a:cxn ang="0">
                <a:pos x="1200" y="421"/>
              </a:cxn>
              <a:cxn ang="0">
                <a:pos x="1188" y="409"/>
              </a:cxn>
              <a:cxn ang="0">
                <a:pos x="1208" y="363"/>
              </a:cxn>
              <a:cxn ang="0">
                <a:pos x="1218" y="333"/>
              </a:cxn>
              <a:cxn ang="0">
                <a:pos x="1230" y="315"/>
              </a:cxn>
              <a:cxn ang="0">
                <a:pos x="1250" y="271"/>
              </a:cxn>
              <a:cxn ang="0">
                <a:pos x="1284" y="255"/>
              </a:cxn>
              <a:cxn ang="0">
                <a:pos x="1340" y="205"/>
              </a:cxn>
              <a:cxn ang="0">
                <a:pos x="1352" y="187"/>
              </a:cxn>
              <a:cxn ang="0">
                <a:pos x="1356" y="181"/>
              </a:cxn>
              <a:cxn ang="0">
                <a:pos x="1352" y="113"/>
              </a:cxn>
              <a:cxn ang="0">
                <a:pos x="1350" y="81"/>
              </a:cxn>
              <a:cxn ang="0">
                <a:pos x="1346" y="69"/>
              </a:cxn>
              <a:cxn ang="0">
                <a:pos x="1358" y="49"/>
              </a:cxn>
              <a:cxn ang="0">
                <a:pos x="1376" y="43"/>
              </a:cxn>
              <a:cxn ang="0">
                <a:pos x="1420" y="17"/>
              </a:cxn>
              <a:cxn ang="0">
                <a:pos x="1438" y="7"/>
              </a:cxn>
              <a:cxn ang="0">
                <a:pos x="1444" y="1"/>
              </a:cxn>
              <a:cxn ang="0">
                <a:pos x="123" y="4"/>
              </a:cxn>
            </a:cxnLst>
            <a:rect l="0" t="0" r="r" b="b"/>
            <a:pathLst>
              <a:path w="1444" h="569">
                <a:moveTo>
                  <a:pt x="123" y="4"/>
                </a:moveTo>
                <a:cubicBezTo>
                  <a:pt x="76" y="6"/>
                  <a:pt x="15" y="0"/>
                  <a:pt x="1" y="1"/>
                </a:cubicBezTo>
                <a:cubicBezTo>
                  <a:pt x="0" y="36"/>
                  <a:pt x="16" y="94"/>
                  <a:pt x="52" y="101"/>
                </a:cubicBezTo>
                <a:cubicBezTo>
                  <a:pt x="63" y="108"/>
                  <a:pt x="72" y="117"/>
                  <a:pt x="76" y="129"/>
                </a:cubicBezTo>
                <a:cubicBezTo>
                  <a:pt x="79" y="177"/>
                  <a:pt x="69" y="163"/>
                  <a:pt x="98" y="159"/>
                </a:cubicBezTo>
                <a:cubicBezTo>
                  <a:pt x="114" y="162"/>
                  <a:pt x="131" y="160"/>
                  <a:pt x="146" y="165"/>
                </a:cubicBezTo>
                <a:cubicBezTo>
                  <a:pt x="163" y="182"/>
                  <a:pt x="189" y="186"/>
                  <a:pt x="206" y="203"/>
                </a:cubicBezTo>
                <a:cubicBezTo>
                  <a:pt x="220" y="217"/>
                  <a:pt x="239" y="223"/>
                  <a:pt x="254" y="235"/>
                </a:cubicBezTo>
                <a:cubicBezTo>
                  <a:pt x="266" y="245"/>
                  <a:pt x="283" y="258"/>
                  <a:pt x="298" y="263"/>
                </a:cubicBezTo>
                <a:cubicBezTo>
                  <a:pt x="311" y="260"/>
                  <a:pt x="325" y="256"/>
                  <a:pt x="338" y="253"/>
                </a:cubicBezTo>
                <a:cubicBezTo>
                  <a:pt x="341" y="261"/>
                  <a:pt x="344" y="264"/>
                  <a:pt x="352" y="267"/>
                </a:cubicBezTo>
                <a:cubicBezTo>
                  <a:pt x="361" y="276"/>
                  <a:pt x="382" y="285"/>
                  <a:pt x="394" y="289"/>
                </a:cubicBezTo>
                <a:cubicBezTo>
                  <a:pt x="409" y="300"/>
                  <a:pt x="416" y="316"/>
                  <a:pt x="432" y="327"/>
                </a:cubicBezTo>
                <a:cubicBezTo>
                  <a:pt x="440" y="338"/>
                  <a:pt x="450" y="351"/>
                  <a:pt x="456" y="363"/>
                </a:cubicBezTo>
                <a:cubicBezTo>
                  <a:pt x="469" y="355"/>
                  <a:pt x="487" y="350"/>
                  <a:pt x="502" y="345"/>
                </a:cubicBezTo>
                <a:cubicBezTo>
                  <a:pt x="504" y="343"/>
                  <a:pt x="508" y="339"/>
                  <a:pt x="508" y="339"/>
                </a:cubicBezTo>
                <a:cubicBezTo>
                  <a:pt x="529" y="360"/>
                  <a:pt x="540" y="388"/>
                  <a:pt x="554" y="413"/>
                </a:cubicBezTo>
                <a:cubicBezTo>
                  <a:pt x="560" y="424"/>
                  <a:pt x="571" y="432"/>
                  <a:pt x="574" y="445"/>
                </a:cubicBezTo>
                <a:cubicBezTo>
                  <a:pt x="578" y="460"/>
                  <a:pt x="580" y="476"/>
                  <a:pt x="582" y="491"/>
                </a:cubicBezTo>
                <a:cubicBezTo>
                  <a:pt x="583" y="496"/>
                  <a:pt x="580" y="503"/>
                  <a:pt x="584" y="507"/>
                </a:cubicBezTo>
                <a:cubicBezTo>
                  <a:pt x="588" y="511"/>
                  <a:pt x="596" y="508"/>
                  <a:pt x="602" y="509"/>
                </a:cubicBezTo>
                <a:cubicBezTo>
                  <a:pt x="610" y="511"/>
                  <a:pt x="618" y="513"/>
                  <a:pt x="626" y="515"/>
                </a:cubicBezTo>
                <a:cubicBezTo>
                  <a:pt x="635" y="521"/>
                  <a:pt x="640" y="519"/>
                  <a:pt x="648" y="513"/>
                </a:cubicBezTo>
                <a:cubicBezTo>
                  <a:pt x="659" y="497"/>
                  <a:pt x="660" y="470"/>
                  <a:pt x="672" y="451"/>
                </a:cubicBezTo>
                <a:cubicBezTo>
                  <a:pt x="675" y="439"/>
                  <a:pt x="680" y="427"/>
                  <a:pt x="682" y="415"/>
                </a:cubicBezTo>
                <a:cubicBezTo>
                  <a:pt x="716" y="418"/>
                  <a:pt x="737" y="416"/>
                  <a:pt x="756" y="387"/>
                </a:cubicBezTo>
                <a:cubicBezTo>
                  <a:pt x="778" y="393"/>
                  <a:pt x="799" y="397"/>
                  <a:pt x="822" y="399"/>
                </a:cubicBezTo>
                <a:cubicBezTo>
                  <a:pt x="851" y="409"/>
                  <a:pt x="882" y="412"/>
                  <a:pt x="912" y="419"/>
                </a:cubicBezTo>
                <a:cubicBezTo>
                  <a:pt x="923" y="408"/>
                  <a:pt x="929" y="392"/>
                  <a:pt x="940" y="381"/>
                </a:cubicBezTo>
                <a:cubicBezTo>
                  <a:pt x="968" y="388"/>
                  <a:pt x="993" y="401"/>
                  <a:pt x="1022" y="405"/>
                </a:cubicBezTo>
                <a:cubicBezTo>
                  <a:pt x="1058" y="411"/>
                  <a:pt x="1095" y="411"/>
                  <a:pt x="1130" y="423"/>
                </a:cubicBezTo>
                <a:cubicBezTo>
                  <a:pt x="1134" y="474"/>
                  <a:pt x="1140" y="499"/>
                  <a:pt x="1176" y="535"/>
                </a:cubicBezTo>
                <a:cubicBezTo>
                  <a:pt x="1180" y="548"/>
                  <a:pt x="1188" y="564"/>
                  <a:pt x="1202" y="569"/>
                </a:cubicBezTo>
                <a:cubicBezTo>
                  <a:pt x="1216" y="562"/>
                  <a:pt x="1219" y="550"/>
                  <a:pt x="1230" y="539"/>
                </a:cubicBezTo>
                <a:cubicBezTo>
                  <a:pt x="1240" y="510"/>
                  <a:pt x="1226" y="478"/>
                  <a:pt x="1208" y="455"/>
                </a:cubicBezTo>
                <a:cubicBezTo>
                  <a:pt x="1207" y="445"/>
                  <a:pt x="1207" y="430"/>
                  <a:pt x="1200" y="421"/>
                </a:cubicBezTo>
                <a:cubicBezTo>
                  <a:pt x="1196" y="417"/>
                  <a:pt x="1188" y="409"/>
                  <a:pt x="1188" y="409"/>
                </a:cubicBezTo>
                <a:cubicBezTo>
                  <a:pt x="1181" y="388"/>
                  <a:pt x="1193" y="378"/>
                  <a:pt x="1208" y="363"/>
                </a:cubicBezTo>
                <a:cubicBezTo>
                  <a:pt x="1211" y="352"/>
                  <a:pt x="1212" y="342"/>
                  <a:pt x="1218" y="333"/>
                </a:cubicBezTo>
                <a:cubicBezTo>
                  <a:pt x="1222" y="327"/>
                  <a:pt x="1228" y="322"/>
                  <a:pt x="1230" y="315"/>
                </a:cubicBezTo>
                <a:cubicBezTo>
                  <a:pt x="1234" y="303"/>
                  <a:pt x="1240" y="279"/>
                  <a:pt x="1250" y="271"/>
                </a:cubicBezTo>
                <a:cubicBezTo>
                  <a:pt x="1259" y="264"/>
                  <a:pt x="1275" y="262"/>
                  <a:pt x="1284" y="255"/>
                </a:cubicBezTo>
                <a:cubicBezTo>
                  <a:pt x="1304" y="239"/>
                  <a:pt x="1319" y="219"/>
                  <a:pt x="1340" y="205"/>
                </a:cubicBezTo>
                <a:cubicBezTo>
                  <a:pt x="1344" y="199"/>
                  <a:pt x="1348" y="193"/>
                  <a:pt x="1352" y="187"/>
                </a:cubicBezTo>
                <a:cubicBezTo>
                  <a:pt x="1353" y="185"/>
                  <a:pt x="1356" y="181"/>
                  <a:pt x="1356" y="181"/>
                </a:cubicBezTo>
                <a:cubicBezTo>
                  <a:pt x="1344" y="157"/>
                  <a:pt x="1351" y="146"/>
                  <a:pt x="1352" y="113"/>
                </a:cubicBezTo>
                <a:cubicBezTo>
                  <a:pt x="1351" y="102"/>
                  <a:pt x="1351" y="92"/>
                  <a:pt x="1350" y="81"/>
                </a:cubicBezTo>
                <a:cubicBezTo>
                  <a:pt x="1349" y="77"/>
                  <a:pt x="1346" y="69"/>
                  <a:pt x="1346" y="69"/>
                </a:cubicBezTo>
                <a:cubicBezTo>
                  <a:pt x="1348" y="63"/>
                  <a:pt x="1353" y="52"/>
                  <a:pt x="1358" y="49"/>
                </a:cubicBezTo>
                <a:cubicBezTo>
                  <a:pt x="1363" y="46"/>
                  <a:pt x="1376" y="43"/>
                  <a:pt x="1376" y="43"/>
                </a:cubicBezTo>
                <a:cubicBezTo>
                  <a:pt x="1389" y="33"/>
                  <a:pt x="1404" y="22"/>
                  <a:pt x="1420" y="17"/>
                </a:cubicBezTo>
                <a:cubicBezTo>
                  <a:pt x="1425" y="15"/>
                  <a:pt x="1434" y="10"/>
                  <a:pt x="1438" y="7"/>
                </a:cubicBezTo>
                <a:cubicBezTo>
                  <a:pt x="1440" y="5"/>
                  <a:pt x="1444" y="1"/>
                  <a:pt x="1444" y="1"/>
                </a:cubicBezTo>
                <a:lnTo>
                  <a:pt x="123" y="4"/>
                </a:lnTo>
                <a:close/>
              </a:path>
            </a:pathLst>
          </a:custGeom>
          <a:solidFill>
            <a:srgbClr val="CCCC00"/>
          </a:solidFill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3" name="Freeform 3"/>
          <p:cNvSpPr>
            <a:spLocks/>
          </p:cNvSpPr>
          <p:nvPr/>
        </p:nvSpPr>
        <p:spPr bwMode="auto">
          <a:xfrm>
            <a:off x="1331913" y="1560513"/>
            <a:ext cx="1270000" cy="1165225"/>
          </a:xfrm>
          <a:custGeom>
            <a:avLst/>
            <a:gdLst/>
            <a:ahLst/>
            <a:cxnLst>
              <a:cxn ang="0">
                <a:pos x="22" y="104"/>
              </a:cxn>
              <a:cxn ang="0">
                <a:pos x="40" y="146"/>
              </a:cxn>
              <a:cxn ang="0">
                <a:pos x="48" y="232"/>
              </a:cxn>
              <a:cxn ang="0">
                <a:pos x="94" y="324"/>
              </a:cxn>
              <a:cxn ang="0">
                <a:pos x="138" y="424"/>
              </a:cxn>
              <a:cxn ang="0">
                <a:pos x="168" y="402"/>
              </a:cxn>
              <a:cxn ang="0">
                <a:pos x="128" y="300"/>
              </a:cxn>
              <a:cxn ang="0">
                <a:pos x="84" y="200"/>
              </a:cxn>
              <a:cxn ang="0">
                <a:pos x="72" y="120"/>
              </a:cxn>
              <a:cxn ang="0">
                <a:pos x="70" y="58"/>
              </a:cxn>
              <a:cxn ang="0">
                <a:pos x="120" y="152"/>
              </a:cxn>
              <a:cxn ang="0">
                <a:pos x="164" y="246"/>
              </a:cxn>
              <a:cxn ang="0">
                <a:pos x="182" y="290"/>
              </a:cxn>
              <a:cxn ang="0">
                <a:pos x="216" y="360"/>
              </a:cxn>
              <a:cxn ang="0">
                <a:pos x="254" y="428"/>
              </a:cxn>
              <a:cxn ang="0">
                <a:pos x="278" y="478"/>
              </a:cxn>
              <a:cxn ang="0">
                <a:pos x="272" y="526"/>
              </a:cxn>
              <a:cxn ang="0">
                <a:pos x="264" y="566"/>
              </a:cxn>
              <a:cxn ang="0">
                <a:pos x="422" y="664"/>
              </a:cxn>
              <a:cxn ang="0">
                <a:pos x="508" y="720"/>
              </a:cxn>
              <a:cxn ang="0">
                <a:pos x="554" y="750"/>
              </a:cxn>
              <a:cxn ang="0">
                <a:pos x="600" y="744"/>
              </a:cxn>
              <a:cxn ang="0">
                <a:pos x="654" y="752"/>
              </a:cxn>
              <a:cxn ang="0">
                <a:pos x="734" y="766"/>
              </a:cxn>
              <a:cxn ang="0">
                <a:pos x="772" y="728"/>
              </a:cxn>
              <a:cxn ang="0">
                <a:pos x="768" y="696"/>
              </a:cxn>
              <a:cxn ang="0">
                <a:pos x="830" y="696"/>
              </a:cxn>
              <a:cxn ang="0">
                <a:pos x="904" y="606"/>
              </a:cxn>
              <a:cxn ang="0">
                <a:pos x="928" y="550"/>
              </a:cxn>
              <a:cxn ang="0">
                <a:pos x="884" y="548"/>
              </a:cxn>
              <a:cxn ang="0">
                <a:pos x="780" y="586"/>
              </a:cxn>
              <a:cxn ang="0">
                <a:pos x="688" y="656"/>
              </a:cxn>
              <a:cxn ang="0">
                <a:pos x="636" y="656"/>
              </a:cxn>
              <a:cxn ang="0">
                <a:pos x="588" y="604"/>
              </a:cxn>
              <a:cxn ang="0">
                <a:pos x="554" y="518"/>
              </a:cxn>
              <a:cxn ang="0">
                <a:pos x="572" y="396"/>
              </a:cxn>
              <a:cxn ang="0">
                <a:pos x="536" y="356"/>
              </a:cxn>
              <a:cxn ang="0">
                <a:pos x="516" y="324"/>
              </a:cxn>
              <a:cxn ang="0">
                <a:pos x="466" y="208"/>
              </a:cxn>
              <a:cxn ang="0">
                <a:pos x="410" y="202"/>
              </a:cxn>
              <a:cxn ang="0">
                <a:pos x="382" y="192"/>
              </a:cxn>
              <a:cxn ang="0">
                <a:pos x="368" y="178"/>
              </a:cxn>
              <a:cxn ang="0">
                <a:pos x="352" y="156"/>
              </a:cxn>
              <a:cxn ang="0">
                <a:pos x="300" y="122"/>
              </a:cxn>
              <a:cxn ang="0">
                <a:pos x="240" y="116"/>
              </a:cxn>
              <a:cxn ang="0">
                <a:pos x="62" y="10"/>
              </a:cxn>
            </a:cxnLst>
            <a:rect l="0" t="0" r="r" b="b"/>
            <a:pathLst>
              <a:path w="929" h="816">
                <a:moveTo>
                  <a:pt x="10" y="14"/>
                </a:moveTo>
                <a:cubicBezTo>
                  <a:pt x="0" y="44"/>
                  <a:pt x="12" y="75"/>
                  <a:pt x="22" y="104"/>
                </a:cubicBezTo>
                <a:cubicBezTo>
                  <a:pt x="25" y="113"/>
                  <a:pt x="30" y="120"/>
                  <a:pt x="34" y="128"/>
                </a:cubicBezTo>
                <a:cubicBezTo>
                  <a:pt x="37" y="134"/>
                  <a:pt x="40" y="146"/>
                  <a:pt x="40" y="146"/>
                </a:cubicBezTo>
                <a:cubicBezTo>
                  <a:pt x="39" y="174"/>
                  <a:pt x="40" y="190"/>
                  <a:pt x="34" y="214"/>
                </a:cubicBezTo>
                <a:cubicBezTo>
                  <a:pt x="39" y="219"/>
                  <a:pt x="48" y="232"/>
                  <a:pt x="48" y="232"/>
                </a:cubicBezTo>
                <a:cubicBezTo>
                  <a:pt x="51" y="242"/>
                  <a:pt x="56" y="249"/>
                  <a:pt x="62" y="258"/>
                </a:cubicBezTo>
                <a:cubicBezTo>
                  <a:pt x="75" y="277"/>
                  <a:pt x="81" y="305"/>
                  <a:pt x="94" y="324"/>
                </a:cubicBezTo>
                <a:cubicBezTo>
                  <a:pt x="100" y="346"/>
                  <a:pt x="104" y="379"/>
                  <a:pt x="118" y="398"/>
                </a:cubicBezTo>
                <a:cubicBezTo>
                  <a:pt x="124" y="407"/>
                  <a:pt x="131" y="415"/>
                  <a:pt x="138" y="424"/>
                </a:cubicBezTo>
                <a:cubicBezTo>
                  <a:pt x="141" y="428"/>
                  <a:pt x="146" y="436"/>
                  <a:pt x="146" y="436"/>
                </a:cubicBezTo>
                <a:cubicBezTo>
                  <a:pt x="159" y="432"/>
                  <a:pt x="164" y="414"/>
                  <a:pt x="168" y="402"/>
                </a:cubicBezTo>
                <a:cubicBezTo>
                  <a:pt x="165" y="378"/>
                  <a:pt x="156" y="354"/>
                  <a:pt x="138" y="336"/>
                </a:cubicBezTo>
                <a:cubicBezTo>
                  <a:pt x="134" y="324"/>
                  <a:pt x="130" y="313"/>
                  <a:pt x="128" y="300"/>
                </a:cubicBezTo>
                <a:cubicBezTo>
                  <a:pt x="127" y="287"/>
                  <a:pt x="127" y="273"/>
                  <a:pt x="126" y="260"/>
                </a:cubicBezTo>
                <a:cubicBezTo>
                  <a:pt x="123" y="230"/>
                  <a:pt x="103" y="219"/>
                  <a:pt x="84" y="200"/>
                </a:cubicBezTo>
                <a:cubicBezTo>
                  <a:pt x="80" y="187"/>
                  <a:pt x="90" y="160"/>
                  <a:pt x="94" y="148"/>
                </a:cubicBezTo>
                <a:cubicBezTo>
                  <a:pt x="91" y="132"/>
                  <a:pt x="77" y="135"/>
                  <a:pt x="72" y="120"/>
                </a:cubicBezTo>
                <a:cubicBezTo>
                  <a:pt x="67" y="106"/>
                  <a:pt x="67" y="92"/>
                  <a:pt x="62" y="78"/>
                </a:cubicBezTo>
                <a:cubicBezTo>
                  <a:pt x="64" y="71"/>
                  <a:pt x="68" y="66"/>
                  <a:pt x="70" y="58"/>
                </a:cubicBezTo>
                <a:cubicBezTo>
                  <a:pt x="81" y="62"/>
                  <a:pt x="97" y="79"/>
                  <a:pt x="106" y="88"/>
                </a:cubicBezTo>
                <a:cubicBezTo>
                  <a:pt x="113" y="109"/>
                  <a:pt x="115" y="130"/>
                  <a:pt x="120" y="152"/>
                </a:cubicBezTo>
                <a:cubicBezTo>
                  <a:pt x="123" y="208"/>
                  <a:pt x="121" y="183"/>
                  <a:pt x="146" y="220"/>
                </a:cubicBezTo>
                <a:cubicBezTo>
                  <a:pt x="152" y="229"/>
                  <a:pt x="156" y="238"/>
                  <a:pt x="164" y="246"/>
                </a:cubicBezTo>
                <a:cubicBezTo>
                  <a:pt x="167" y="255"/>
                  <a:pt x="172" y="263"/>
                  <a:pt x="176" y="272"/>
                </a:cubicBezTo>
                <a:cubicBezTo>
                  <a:pt x="176" y="272"/>
                  <a:pt x="181" y="287"/>
                  <a:pt x="182" y="290"/>
                </a:cubicBezTo>
                <a:cubicBezTo>
                  <a:pt x="183" y="292"/>
                  <a:pt x="184" y="296"/>
                  <a:pt x="184" y="296"/>
                </a:cubicBezTo>
                <a:cubicBezTo>
                  <a:pt x="186" y="321"/>
                  <a:pt x="198" y="342"/>
                  <a:pt x="216" y="360"/>
                </a:cubicBezTo>
                <a:cubicBezTo>
                  <a:pt x="220" y="371"/>
                  <a:pt x="228" y="377"/>
                  <a:pt x="234" y="386"/>
                </a:cubicBezTo>
                <a:cubicBezTo>
                  <a:pt x="242" y="399"/>
                  <a:pt x="246" y="414"/>
                  <a:pt x="254" y="428"/>
                </a:cubicBezTo>
                <a:cubicBezTo>
                  <a:pt x="258" y="434"/>
                  <a:pt x="263" y="440"/>
                  <a:pt x="266" y="446"/>
                </a:cubicBezTo>
                <a:cubicBezTo>
                  <a:pt x="271" y="456"/>
                  <a:pt x="274" y="467"/>
                  <a:pt x="278" y="478"/>
                </a:cubicBezTo>
                <a:cubicBezTo>
                  <a:pt x="280" y="485"/>
                  <a:pt x="284" y="498"/>
                  <a:pt x="284" y="498"/>
                </a:cubicBezTo>
                <a:cubicBezTo>
                  <a:pt x="282" y="516"/>
                  <a:pt x="279" y="511"/>
                  <a:pt x="272" y="526"/>
                </a:cubicBezTo>
                <a:cubicBezTo>
                  <a:pt x="269" y="532"/>
                  <a:pt x="262" y="544"/>
                  <a:pt x="260" y="550"/>
                </a:cubicBezTo>
                <a:cubicBezTo>
                  <a:pt x="259" y="552"/>
                  <a:pt x="264" y="566"/>
                  <a:pt x="264" y="566"/>
                </a:cubicBezTo>
                <a:cubicBezTo>
                  <a:pt x="302" y="592"/>
                  <a:pt x="343" y="616"/>
                  <a:pt x="382" y="642"/>
                </a:cubicBezTo>
                <a:cubicBezTo>
                  <a:pt x="394" y="650"/>
                  <a:pt x="411" y="655"/>
                  <a:pt x="422" y="664"/>
                </a:cubicBezTo>
                <a:cubicBezTo>
                  <a:pt x="448" y="685"/>
                  <a:pt x="454" y="694"/>
                  <a:pt x="486" y="708"/>
                </a:cubicBezTo>
                <a:cubicBezTo>
                  <a:pt x="495" y="712"/>
                  <a:pt x="498" y="718"/>
                  <a:pt x="508" y="720"/>
                </a:cubicBezTo>
                <a:cubicBezTo>
                  <a:pt x="515" y="725"/>
                  <a:pt x="521" y="729"/>
                  <a:pt x="530" y="732"/>
                </a:cubicBezTo>
                <a:cubicBezTo>
                  <a:pt x="537" y="739"/>
                  <a:pt x="546" y="744"/>
                  <a:pt x="554" y="750"/>
                </a:cubicBezTo>
                <a:cubicBezTo>
                  <a:pt x="558" y="753"/>
                  <a:pt x="566" y="758"/>
                  <a:pt x="566" y="758"/>
                </a:cubicBezTo>
                <a:cubicBezTo>
                  <a:pt x="577" y="750"/>
                  <a:pt x="586" y="746"/>
                  <a:pt x="600" y="744"/>
                </a:cubicBezTo>
                <a:cubicBezTo>
                  <a:pt x="609" y="743"/>
                  <a:pt x="628" y="740"/>
                  <a:pt x="628" y="740"/>
                </a:cubicBezTo>
                <a:cubicBezTo>
                  <a:pt x="636" y="737"/>
                  <a:pt x="646" y="749"/>
                  <a:pt x="654" y="752"/>
                </a:cubicBezTo>
                <a:cubicBezTo>
                  <a:pt x="675" y="773"/>
                  <a:pt x="686" y="784"/>
                  <a:pt x="710" y="800"/>
                </a:cubicBezTo>
                <a:cubicBezTo>
                  <a:pt x="720" y="816"/>
                  <a:pt x="727" y="774"/>
                  <a:pt x="734" y="766"/>
                </a:cubicBezTo>
                <a:cubicBezTo>
                  <a:pt x="743" y="755"/>
                  <a:pt x="761" y="755"/>
                  <a:pt x="774" y="752"/>
                </a:cubicBezTo>
                <a:cubicBezTo>
                  <a:pt x="787" y="739"/>
                  <a:pt x="786" y="731"/>
                  <a:pt x="772" y="728"/>
                </a:cubicBezTo>
                <a:cubicBezTo>
                  <a:pt x="766" y="724"/>
                  <a:pt x="748" y="710"/>
                  <a:pt x="748" y="710"/>
                </a:cubicBezTo>
                <a:cubicBezTo>
                  <a:pt x="751" y="696"/>
                  <a:pt x="754" y="698"/>
                  <a:pt x="768" y="696"/>
                </a:cubicBezTo>
                <a:cubicBezTo>
                  <a:pt x="779" y="688"/>
                  <a:pt x="785" y="690"/>
                  <a:pt x="800" y="688"/>
                </a:cubicBezTo>
                <a:cubicBezTo>
                  <a:pt x="810" y="691"/>
                  <a:pt x="820" y="693"/>
                  <a:pt x="830" y="696"/>
                </a:cubicBezTo>
                <a:cubicBezTo>
                  <a:pt x="849" y="686"/>
                  <a:pt x="867" y="663"/>
                  <a:pt x="880" y="646"/>
                </a:cubicBezTo>
                <a:cubicBezTo>
                  <a:pt x="885" y="631"/>
                  <a:pt x="887" y="612"/>
                  <a:pt x="904" y="606"/>
                </a:cubicBezTo>
                <a:cubicBezTo>
                  <a:pt x="920" y="590"/>
                  <a:pt x="914" y="597"/>
                  <a:pt x="924" y="584"/>
                </a:cubicBezTo>
                <a:cubicBezTo>
                  <a:pt x="929" y="563"/>
                  <a:pt x="922" y="584"/>
                  <a:pt x="928" y="550"/>
                </a:cubicBezTo>
                <a:cubicBezTo>
                  <a:pt x="929" y="545"/>
                  <a:pt x="918" y="544"/>
                  <a:pt x="908" y="552"/>
                </a:cubicBezTo>
                <a:cubicBezTo>
                  <a:pt x="906" y="550"/>
                  <a:pt x="886" y="546"/>
                  <a:pt x="884" y="548"/>
                </a:cubicBezTo>
                <a:cubicBezTo>
                  <a:pt x="850" y="544"/>
                  <a:pt x="858" y="545"/>
                  <a:pt x="824" y="546"/>
                </a:cubicBezTo>
                <a:cubicBezTo>
                  <a:pt x="809" y="556"/>
                  <a:pt x="797" y="580"/>
                  <a:pt x="780" y="586"/>
                </a:cubicBezTo>
                <a:cubicBezTo>
                  <a:pt x="786" y="604"/>
                  <a:pt x="777" y="604"/>
                  <a:pt x="772" y="620"/>
                </a:cubicBezTo>
                <a:cubicBezTo>
                  <a:pt x="759" y="658"/>
                  <a:pt x="723" y="653"/>
                  <a:pt x="688" y="656"/>
                </a:cubicBezTo>
                <a:cubicBezTo>
                  <a:pt x="681" y="658"/>
                  <a:pt x="673" y="660"/>
                  <a:pt x="666" y="662"/>
                </a:cubicBezTo>
                <a:cubicBezTo>
                  <a:pt x="655" y="661"/>
                  <a:pt x="646" y="659"/>
                  <a:pt x="636" y="656"/>
                </a:cubicBezTo>
                <a:cubicBezTo>
                  <a:pt x="624" y="638"/>
                  <a:pt x="634" y="642"/>
                  <a:pt x="602" y="644"/>
                </a:cubicBezTo>
                <a:cubicBezTo>
                  <a:pt x="587" y="639"/>
                  <a:pt x="593" y="616"/>
                  <a:pt x="588" y="604"/>
                </a:cubicBezTo>
                <a:cubicBezTo>
                  <a:pt x="585" y="596"/>
                  <a:pt x="579" y="579"/>
                  <a:pt x="576" y="570"/>
                </a:cubicBezTo>
                <a:cubicBezTo>
                  <a:pt x="570" y="552"/>
                  <a:pt x="563" y="536"/>
                  <a:pt x="554" y="518"/>
                </a:cubicBezTo>
                <a:cubicBezTo>
                  <a:pt x="555" y="499"/>
                  <a:pt x="556" y="476"/>
                  <a:pt x="562" y="458"/>
                </a:cubicBezTo>
                <a:cubicBezTo>
                  <a:pt x="565" y="431"/>
                  <a:pt x="566" y="422"/>
                  <a:pt x="572" y="396"/>
                </a:cubicBezTo>
                <a:cubicBezTo>
                  <a:pt x="571" y="389"/>
                  <a:pt x="582" y="376"/>
                  <a:pt x="580" y="370"/>
                </a:cubicBezTo>
                <a:cubicBezTo>
                  <a:pt x="574" y="365"/>
                  <a:pt x="546" y="357"/>
                  <a:pt x="536" y="356"/>
                </a:cubicBezTo>
                <a:cubicBezTo>
                  <a:pt x="526" y="353"/>
                  <a:pt x="521" y="357"/>
                  <a:pt x="518" y="352"/>
                </a:cubicBezTo>
                <a:cubicBezTo>
                  <a:pt x="506" y="344"/>
                  <a:pt x="518" y="338"/>
                  <a:pt x="516" y="324"/>
                </a:cubicBezTo>
                <a:cubicBezTo>
                  <a:pt x="514" y="306"/>
                  <a:pt x="514" y="299"/>
                  <a:pt x="504" y="284"/>
                </a:cubicBezTo>
                <a:cubicBezTo>
                  <a:pt x="499" y="263"/>
                  <a:pt x="473" y="228"/>
                  <a:pt x="466" y="208"/>
                </a:cubicBezTo>
                <a:cubicBezTo>
                  <a:pt x="463" y="198"/>
                  <a:pt x="458" y="193"/>
                  <a:pt x="448" y="190"/>
                </a:cubicBezTo>
                <a:cubicBezTo>
                  <a:pt x="435" y="193"/>
                  <a:pt x="421" y="195"/>
                  <a:pt x="410" y="202"/>
                </a:cubicBezTo>
                <a:cubicBezTo>
                  <a:pt x="402" y="201"/>
                  <a:pt x="398" y="211"/>
                  <a:pt x="390" y="208"/>
                </a:cubicBezTo>
                <a:cubicBezTo>
                  <a:pt x="385" y="206"/>
                  <a:pt x="390" y="199"/>
                  <a:pt x="382" y="192"/>
                </a:cubicBezTo>
                <a:cubicBezTo>
                  <a:pt x="385" y="185"/>
                  <a:pt x="377" y="187"/>
                  <a:pt x="374" y="180"/>
                </a:cubicBezTo>
                <a:cubicBezTo>
                  <a:pt x="371" y="174"/>
                  <a:pt x="375" y="176"/>
                  <a:pt x="368" y="178"/>
                </a:cubicBezTo>
                <a:cubicBezTo>
                  <a:pt x="363" y="180"/>
                  <a:pt x="367" y="181"/>
                  <a:pt x="364" y="178"/>
                </a:cubicBezTo>
                <a:cubicBezTo>
                  <a:pt x="358" y="172"/>
                  <a:pt x="357" y="162"/>
                  <a:pt x="352" y="156"/>
                </a:cubicBezTo>
                <a:cubicBezTo>
                  <a:pt x="347" y="150"/>
                  <a:pt x="340" y="147"/>
                  <a:pt x="334" y="142"/>
                </a:cubicBezTo>
                <a:cubicBezTo>
                  <a:pt x="327" y="136"/>
                  <a:pt x="308" y="125"/>
                  <a:pt x="300" y="122"/>
                </a:cubicBezTo>
                <a:cubicBezTo>
                  <a:pt x="288" y="118"/>
                  <a:pt x="281" y="114"/>
                  <a:pt x="274" y="104"/>
                </a:cubicBezTo>
                <a:cubicBezTo>
                  <a:pt x="262" y="107"/>
                  <a:pt x="250" y="109"/>
                  <a:pt x="240" y="116"/>
                </a:cubicBezTo>
                <a:cubicBezTo>
                  <a:pt x="220" y="112"/>
                  <a:pt x="210" y="93"/>
                  <a:pt x="192" y="84"/>
                </a:cubicBezTo>
                <a:cubicBezTo>
                  <a:pt x="141" y="58"/>
                  <a:pt x="121" y="20"/>
                  <a:pt x="62" y="10"/>
                </a:cubicBezTo>
                <a:cubicBezTo>
                  <a:pt x="27" y="12"/>
                  <a:pt x="3" y="0"/>
                  <a:pt x="10" y="1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4" name="Freeform 4"/>
          <p:cNvSpPr>
            <a:spLocks/>
          </p:cNvSpPr>
          <p:nvPr/>
        </p:nvSpPr>
        <p:spPr bwMode="auto">
          <a:xfrm>
            <a:off x="2470150" y="2495550"/>
            <a:ext cx="80963" cy="155575"/>
          </a:xfrm>
          <a:custGeom>
            <a:avLst/>
            <a:gdLst/>
            <a:ahLst/>
            <a:cxnLst>
              <a:cxn ang="0">
                <a:pos x="44" y="1"/>
              </a:cxn>
              <a:cxn ang="0">
                <a:pos x="38" y="43"/>
              </a:cxn>
              <a:cxn ang="0">
                <a:pos x="34" y="81"/>
              </a:cxn>
              <a:cxn ang="0">
                <a:pos x="6" y="109"/>
              </a:cxn>
              <a:cxn ang="0">
                <a:pos x="0" y="45"/>
              </a:cxn>
              <a:cxn ang="0">
                <a:pos x="28" y="15"/>
              </a:cxn>
              <a:cxn ang="0">
                <a:pos x="40" y="7"/>
              </a:cxn>
              <a:cxn ang="0">
                <a:pos x="44" y="1"/>
              </a:cxn>
            </a:cxnLst>
            <a:rect l="0" t="0" r="r" b="b"/>
            <a:pathLst>
              <a:path w="60" h="109">
                <a:moveTo>
                  <a:pt x="44" y="1"/>
                </a:moveTo>
                <a:cubicBezTo>
                  <a:pt x="60" y="12"/>
                  <a:pt x="49" y="32"/>
                  <a:pt x="38" y="43"/>
                </a:cubicBezTo>
                <a:cubicBezTo>
                  <a:pt x="31" y="63"/>
                  <a:pt x="42" y="28"/>
                  <a:pt x="34" y="81"/>
                </a:cubicBezTo>
                <a:cubicBezTo>
                  <a:pt x="32" y="92"/>
                  <a:pt x="14" y="101"/>
                  <a:pt x="6" y="109"/>
                </a:cubicBezTo>
                <a:cubicBezTo>
                  <a:pt x="11" y="94"/>
                  <a:pt x="5" y="59"/>
                  <a:pt x="0" y="45"/>
                </a:cubicBezTo>
                <a:cubicBezTo>
                  <a:pt x="8" y="37"/>
                  <a:pt x="18" y="22"/>
                  <a:pt x="28" y="15"/>
                </a:cubicBezTo>
                <a:cubicBezTo>
                  <a:pt x="32" y="12"/>
                  <a:pt x="40" y="7"/>
                  <a:pt x="40" y="7"/>
                </a:cubicBezTo>
                <a:cubicBezTo>
                  <a:pt x="42" y="0"/>
                  <a:pt x="40" y="1"/>
                  <a:pt x="44" y="1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5" name="Freeform 5"/>
          <p:cNvSpPr>
            <a:spLocks/>
          </p:cNvSpPr>
          <p:nvPr/>
        </p:nvSpPr>
        <p:spPr bwMode="auto">
          <a:xfrm>
            <a:off x="2308225" y="2543175"/>
            <a:ext cx="179388" cy="242888"/>
          </a:xfrm>
          <a:custGeom>
            <a:avLst/>
            <a:gdLst/>
            <a:ahLst/>
            <a:cxnLst>
              <a:cxn ang="0">
                <a:pos x="64" y="170"/>
              </a:cxn>
              <a:cxn ang="0">
                <a:pos x="76" y="152"/>
              </a:cxn>
              <a:cxn ang="0">
                <a:pos x="102" y="132"/>
              </a:cxn>
              <a:cxn ang="0">
                <a:pos x="126" y="102"/>
              </a:cxn>
              <a:cxn ang="0">
                <a:pos x="126" y="70"/>
              </a:cxn>
              <a:cxn ang="0">
                <a:pos x="122" y="50"/>
              </a:cxn>
              <a:cxn ang="0">
                <a:pos x="122" y="38"/>
              </a:cxn>
              <a:cxn ang="0">
                <a:pos x="86" y="0"/>
              </a:cxn>
              <a:cxn ang="0">
                <a:pos x="46" y="8"/>
              </a:cxn>
              <a:cxn ang="0">
                <a:pos x="52" y="32"/>
              </a:cxn>
              <a:cxn ang="0">
                <a:pos x="70" y="46"/>
              </a:cxn>
              <a:cxn ang="0">
                <a:pos x="44" y="64"/>
              </a:cxn>
              <a:cxn ang="0">
                <a:pos x="20" y="82"/>
              </a:cxn>
              <a:cxn ang="0">
                <a:pos x="12" y="100"/>
              </a:cxn>
              <a:cxn ang="0">
                <a:pos x="4" y="114"/>
              </a:cxn>
              <a:cxn ang="0">
                <a:pos x="38" y="148"/>
              </a:cxn>
              <a:cxn ang="0">
                <a:pos x="64" y="170"/>
              </a:cxn>
            </a:cxnLst>
            <a:rect l="0" t="0" r="r" b="b"/>
            <a:pathLst>
              <a:path w="131" h="170">
                <a:moveTo>
                  <a:pt x="64" y="170"/>
                </a:moveTo>
                <a:cubicBezTo>
                  <a:pt x="67" y="162"/>
                  <a:pt x="70" y="158"/>
                  <a:pt x="76" y="152"/>
                </a:cubicBezTo>
                <a:cubicBezTo>
                  <a:pt x="80" y="141"/>
                  <a:pt x="92" y="135"/>
                  <a:pt x="102" y="132"/>
                </a:cubicBezTo>
                <a:cubicBezTo>
                  <a:pt x="111" y="123"/>
                  <a:pt x="117" y="111"/>
                  <a:pt x="126" y="102"/>
                </a:cubicBezTo>
                <a:cubicBezTo>
                  <a:pt x="131" y="88"/>
                  <a:pt x="129" y="84"/>
                  <a:pt x="126" y="70"/>
                </a:cubicBezTo>
                <a:cubicBezTo>
                  <a:pt x="124" y="63"/>
                  <a:pt x="122" y="50"/>
                  <a:pt x="122" y="50"/>
                </a:cubicBezTo>
                <a:cubicBezTo>
                  <a:pt x="125" y="40"/>
                  <a:pt x="124" y="48"/>
                  <a:pt x="122" y="38"/>
                </a:cubicBezTo>
                <a:cubicBezTo>
                  <a:pt x="115" y="3"/>
                  <a:pt x="118" y="11"/>
                  <a:pt x="86" y="0"/>
                </a:cubicBezTo>
                <a:cubicBezTo>
                  <a:pt x="72" y="2"/>
                  <a:pt x="60" y="5"/>
                  <a:pt x="46" y="8"/>
                </a:cubicBezTo>
                <a:cubicBezTo>
                  <a:pt x="25" y="22"/>
                  <a:pt x="38" y="27"/>
                  <a:pt x="52" y="32"/>
                </a:cubicBezTo>
                <a:cubicBezTo>
                  <a:pt x="66" y="46"/>
                  <a:pt x="63" y="35"/>
                  <a:pt x="70" y="46"/>
                </a:cubicBezTo>
                <a:cubicBezTo>
                  <a:pt x="74" y="61"/>
                  <a:pt x="56" y="62"/>
                  <a:pt x="44" y="64"/>
                </a:cubicBezTo>
                <a:cubicBezTo>
                  <a:pt x="35" y="67"/>
                  <a:pt x="20" y="82"/>
                  <a:pt x="20" y="82"/>
                </a:cubicBezTo>
                <a:cubicBezTo>
                  <a:pt x="18" y="88"/>
                  <a:pt x="15" y="95"/>
                  <a:pt x="12" y="100"/>
                </a:cubicBezTo>
                <a:cubicBezTo>
                  <a:pt x="10" y="104"/>
                  <a:pt x="0" y="114"/>
                  <a:pt x="4" y="114"/>
                </a:cubicBezTo>
                <a:cubicBezTo>
                  <a:pt x="8" y="132"/>
                  <a:pt x="20" y="142"/>
                  <a:pt x="38" y="148"/>
                </a:cubicBezTo>
                <a:cubicBezTo>
                  <a:pt x="46" y="156"/>
                  <a:pt x="59" y="160"/>
                  <a:pt x="64" y="17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6" name="Freeform 6"/>
          <p:cNvSpPr>
            <a:spLocks/>
          </p:cNvSpPr>
          <p:nvPr/>
        </p:nvSpPr>
        <p:spPr bwMode="auto">
          <a:xfrm>
            <a:off x="2398713" y="2722563"/>
            <a:ext cx="163512" cy="9048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30" y="14"/>
              </a:cxn>
              <a:cxn ang="0">
                <a:pos x="44" y="0"/>
              </a:cxn>
              <a:cxn ang="0">
                <a:pos x="78" y="14"/>
              </a:cxn>
              <a:cxn ang="0">
                <a:pos x="100" y="34"/>
              </a:cxn>
              <a:cxn ang="0">
                <a:pos x="104" y="58"/>
              </a:cxn>
              <a:cxn ang="0">
                <a:pos x="52" y="54"/>
              </a:cxn>
              <a:cxn ang="0">
                <a:pos x="0" y="40"/>
              </a:cxn>
            </a:cxnLst>
            <a:rect l="0" t="0" r="r" b="b"/>
            <a:pathLst>
              <a:path w="120" h="63">
                <a:moveTo>
                  <a:pt x="0" y="40"/>
                </a:moveTo>
                <a:cubicBezTo>
                  <a:pt x="11" y="24"/>
                  <a:pt x="9" y="17"/>
                  <a:pt x="30" y="14"/>
                </a:cubicBezTo>
                <a:cubicBezTo>
                  <a:pt x="44" y="5"/>
                  <a:pt x="33" y="4"/>
                  <a:pt x="44" y="0"/>
                </a:cubicBezTo>
                <a:cubicBezTo>
                  <a:pt x="55" y="7"/>
                  <a:pt x="64" y="12"/>
                  <a:pt x="78" y="14"/>
                </a:cubicBezTo>
                <a:cubicBezTo>
                  <a:pt x="89" y="21"/>
                  <a:pt x="89" y="26"/>
                  <a:pt x="100" y="34"/>
                </a:cubicBezTo>
                <a:cubicBezTo>
                  <a:pt x="103" y="44"/>
                  <a:pt x="120" y="63"/>
                  <a:pt x="104" y="58"/>
                </a:cubicBezTo>
                <a:cubicBezTo>
                  <a:pt x="89" y="63"/>
                  <a:pt x="68" y="56"/>
                  <a:pt x="52" y="54"/>
                </a:cubicBezTo>
                <a:cubicBezTo>
                  <a:pt x="36" y="49"/>
                  <a:pt x="12" y="52"/>
                  <a:pt x="0" y="4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7" name="Freeform 7"/>
          <p:cNvSpPr>
            <a:spLocks/>
          </p:cNvSpPr>
          <p:nvPr/>
        </p:nvSpPr>
        <p:spPr bwMode="auto">
          <a:xfrm>
            <a:off x="2687638" y="2260600"/>
            <a:ext cx="514350" cy="209550"/>
          </a:xfrm>
          <a:custGeom>
            <a:avLst/>
            <a:gdLst/>
            <a:ahLst/>
            <a:cxnLst>
              <a:cxn ang="0">
                <a:pos x="6" y="57"/>
              </a:cxn>
              <a:cxn ang="0">
                <a:pos x="26" y="43"/>
              </a:cxn>
              <a:cxn ang="0">
                <a:pos x="74" y="7"/>
              </a:cxn>
              <a:cxn ang="0">
                <a:pos x="138" y="9"/>
              </a:cxn>
              <a:cxn ang="0">
                <a:pos x="186" y="27"/>
              </a:cxn>
              <a:cxn ang="0">
                <a:pos x="216" y="39"/>
              </a:cxn>
              <a:cxn ang="0">
                <a:pos x="268" y="61"/>
              </a:cxn>
              <a:cxn ang="0">
                <a:pos x="296" y="75"/>
              </a:cxn>
              <a:cxn ang="0">
                <a:pos x="324" y="85"/>
              </a:cxn>
              <a:cxn ang="0">
                <a:pos x="342" y="93"/>
              </a:cxn>
              <a:cxn ang="0">
                <a:pos x="376" y="111"/>
              </a:cxn>
              <a:cxn ang="0">
                <a:pos x="284" y="141"/>
              </a:cxn>
              <a:cxn ang="0">
                <a:pos x="260" y="135"/>
              </a:cxn>
              <a:cxn ang="0">
                <a:pos x="266" y="111"/>
              </a:cxn>
              <a:cxn ang="0">
                <a:pos x="236" y="97"/>
              </a:cxn>
              <a:cxn ang="0">
                <a:pos x="220" y="93"/>
              </a:cxn>
              <a:cxn ang="0">
                <a:pos x="184" y="73"/>
              </a:cxn>
              <a:cxn ang="0">
                <a:pos x="156" y="67"/>
              </a:cxn>
              <a:cxn ang="0">
                <a:pos x="98" y="35"/>
              </a:cxn>
              <a:cxn ang="0">
                <a:pos x="76" y="25"/>
              </a:cxn>
              <a:cxn ang="0">
                <a:pos x="44" y="45"/>
              </a:cxn>
              <a:cxn ang="0">
                <a:pos x="22" y="57"/>
              </a:cxn>
              <a:cxn ang="0">
                <a:pos x="6" y="57"/>
              </a:cxn>
            </a:cxnLst>
            <a:rect l="0" t="0" r="r" b="b"/>
            <a:pathLst>
              <a:path w="376" h="146">
                <a:moveTo>
                  <a:pt x="6" y="57"/>
                </a:moveTo>
                <a:cubicBezTo>
                  <a:pt x="13" y="48"/>
                  <a:pt x="17" y="49"/>
                  <a:pt x="26" y="43"/>
                </a:cubicBezTo>
                <a:cubicBezTo>
                  <a:pt x="40" y="23"/>
                  <a:pt x="50" y="9"/>
                  <a:pt x="74" y="7"/>
                </a:cubicBezTo>
                <a:cubicBezTo>
                  <a:pt x="103" y="0"/>
                  <a:pt x="111" y="6"/>
                  <a:pt x="138" y="9"/>
                </a:cubicBezTo>
                <a:cubicBezTo>
                  <a:pt x="149" y="10"/>
                  <a:pt x="186" y="27"/>
                  <a:pt x="186" y="27"/>
                </a:cubicBezTo>
                <a:cubicBezTo>
                  <a:pt x="195" y="33"/>
                  <a:pt x="205" y="37"/>
                  <a:pt x="216" y="39"/>
                </a:cubicBezTo>
                <a:cubicBezTo>
                  <a:pt x="233" y="47"/>
                  <a:pt x="250" y="55"/>
                  <a:pt x="268" y="61"/>
                </a:cubicBezTo>
                <a:cubicBezTo>
                  <a:pt x="276" y="69"/>
                  <a:pt x="285" y="73"/>
                  <a:pt x="296" y="75"/>
                </a:cubicBezTo>
                <a:cubicBezTo>
                  <a:pt x="305" y="80"/>
                  <a:pt x="314" y="82"/>
                  <a:pt x="324" y="85"/>
                </a:cubicBezTo>
                <a:cubicBezTo>
                  <a:pt x="330" y="87"/>
                  <a:pt x="342" y="93"/>
                  <a:pt x="342" y="93"/>
                </a:cubicBezTo>
                <a:cubicBezTo>
                  <a:pt x="352" y="101"/>
                  <a:pt x="363" y="108"/>
                  <a:pt x="376" y="111"/>
                </a:cubicBezTo>
                <a:cubicBezTo>
                  <a:pt x="343" y="144"/>
                  <a:pt x="344" y="139"/>
                  <a:pt x="284" y="141"/>
                </a:cubicBezTo>
                <a:cubicBezTo>
                  <a:pt x="274" y="143"/>
                  <a:pt x="264" y="146"/>
                  <a:pt x="260" y="135"/>
                </a:cubicBezTo>
                <a:cubicBezTo>
                  <a:pt x="261" y="127"/>
                  <a:pt x="266" y="111"/>
                  <a:pt x="266" y="111"/>
                </a:cubicBezTo>
                <a:cubicBezTo>
                  <a:pt x="262" y="100"/>
                  <a:pt x="246" y="100"/>
                  <a:pt x="236" y="97"/>
                </a:cubicBezTo>
                <a:cubicBezTo>
                  <a:pt x="231" y="95"/>
                  <a:pt x="220" y="93"/>
                  <a:pt x="220" y="93"/>
                </a:cubicBezTo>
                <a:cubicBezTo>
                  <a:pt x="208" y="76"/>
                  <a:pt x="207" y="75"/>
                  <a:pt x="184" y="73"/>
                </a:cubicBezTo>
                <a:cubicBezTo>
                  <a:pt x="174" y="71"/>
                  <a:pt x="166" y="68"/>
                  <a:pt x="156" y="67"/>
                </a:cubicBezTo>
                <a:cubicBezTo>
                  <a:pt x="141" y="52"/>
                  <a:pt x="120" y="39"/>
                  <a:pt x="98" y="35"/>
                </a:cubicBezTo>
                <a:cubicBezTo>
                  <a:pt x="88" y="28"/>
                  <a:pt x="132" y="45"/>
                  <a:pt x="76" y="25"/>
                </a:cubicBezTo>
                <a:cubicBezTo>
                  <a:pt x="71" y="30"/>
                  <a:pt x="44" y="45"/>
                  <a:pt x="44" y="45"/>
                </a:cubicBezTo>
                <a:cubicBezTo>
                  <a:pt x="36" y="53"/>
                  <a:pt x="33" y="55"/>
                  <a:pt x="22" y="57"/>
                </a:cubicBezTo>
                <a:cubicBezTo>
                  <a:pt x="3" y="55"/>
                  <a:pt x="0" y="51"/>
                  <a:pt x="6" y="57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8" name="Freeform 8"/>
          <p:cNvSpPr>
            <a:spLocks/>
          </p:cNvSpPr>
          <p:nvPr/>
        </p:nvSpPr>
        <p:spPr bwMode="auto">
          <a:xfrm>
            <a:off x="2451100" y="2657475"/>
            <a:ext cx="300038" cy="163513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104" y="6"/>
              </a:cxn>
              <a:cxn ang="0">
                <a:pos x="170" y="10"/>
              </a:cxn>
              <a:cxn ang="0">
                <a:pos x="220" y="34"/>
              </a:cxn>
              <a:cxn ang="0">
                <a:pos x="188" y="48"/>
              </a:cxn>
              <a:cxn ang="0">
                <a:pos x="170" y="50"/>
              </a:cxn>
              <a:cxn ang="0">
                <a:pos x="136" y="64"/>
              </a:cxn>
              <a:cxn ang="0">
                <a:pos x="104" y="78"/>
              </a:cxn>
              <a:cxn ang="0">
                <a:pos x="96" y="98"/>
              </a:cxn>
              <a:cxn ang="0">
                <a:pos x="78" y="106"/>
              </a:cxn>
              <a:cxn ang="0">
                <a:pos x="70" y="86"/>
              </a:cxn>
              <a:cxn ang="0">
                <a:pos x="18" y="52"/>
              </a:cxn>
              <a:cxn ang="0">
                <a:pos x="22" y="8"/>
              </a:cxn>
            </a:cxnLst>
            <a:rect l="0" t="0" r="r" b="b"/>
            <a:pathLst>
              <a:path w="220" h="115">
                <a:moveTo>
                  <a:pt x="22" y="8"/>
                </a:moveTo>
                <a:cubicBezTo>
                  <a:pt x="54" y="6"/>
                  <a:pt x="79" y="8"/>
                  <a:pt x="104" y="6"/>
                </a:cubicBezTo>
                <a:cubicBezTo>
                  <a:pt x="121" y="0"/>
                  <a:pt x="153" y="9"/>
                  <a:pt x="170" y="10"/>
                </a:cubicBezTo>
                <a:cubicBezTo>
                  <a:pt x="185" y="20"/>
                  <a:pt x="204" y="24"/>
                  <a:pt x="220" y="34"/>
                </a:cubicBezTo>
                <a:cubicBezTo>
                  <a:pt x="212" y="46"/>
                  <a:pt x="201" y="46"/>
                  <a:pt x="188" y="48"/>
                </a:cubicBezTo>
                <a:cubicBezTo>
                  <a:pt x="174" y="53"/>
                  <a:pt x="180" y="53"/>
                  <a:pt x="170" y="50"/>
                </a:cubicBezTo>
                <a:cubicBezTo>
                  <a:pt x="149" y="52"/>
                  <a:pt x="155" y="58"/>
                  <a:pt x="136" y="64"/>
                </a:cubicBezTo>
                <a:cubicBezTo>
                  <a:pt x="126" y="67"/>
                  <a:pt x="113" y="72"/>
                  <a:pt x="104" y="78"/>
                </a:cubicBezTo>
                <a:cubicBezTo>
                  <a:pt x="101" y="87"/>
                  <a:pt x="91" y="90"/>
                  <a:pt x="96" y="98"/>
                </a:cubicBezTo>
                <a:cubicBezTo>
                  <a:pt x="93" y="115"/>
                  <a:pt x="92" y="111"/>
                  <a:pt x="78" y="106"/>
                </a:cubicBezTo>
                <a:cubicBezTo>
                  <a:pt x="74" y="100"/>
                  <a:pt x="74" y="92"/>
                  <a:pt x="70" y="86"/>
                </a:cubicBezTo>
                <a:cubicBezTo>
                  <a:pt x="58" y="68"/>
                  <a:pt x="39" y="56"/>
                  <a:pt x="18" y="52"/>
                </a:cubicBezTo>
                <a:cubicBezTo>
                  <a:pt x="0" y="40"/>
                  <a:pt x="22" y="25"/>
                  <a:pt x="22" y="8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69" name="Freeform 9"/>
          <p:cNvSpPr>
            <a:spLocks/>
          </p:cNvSpPr>
          <p:nvPr/>
        </p:nvSpPr>
        <p:spPr bwMode="auto">
          <a:xfrm>
            <a:off x="2555875" y="2711450"/>
            <a:ext cx="207963" cy="228600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37" y="58"/>
              </a:cxn>
              <a:cxn ang="0">
                <a:pos x="127" y="160"/>
              </a:cxn>
              <a:cxn ang="0">
                <a:pos x="97" y="152"/>
              </a:cxn>
              <a:cxn ang="0">
                <a:pos x="63" y="122"/>
              </a:cxn>
              <a:cxn ang="0">
                <a:pos x="51" y="138"/>
              </a:cxn>
              <a:cxn ang="0">
                <a:pos x="3" y="98"/>
              </a:cxn>
              <a:cxn ang="0">
                <a:pos x="1" y="78"/>
              </a:cxn>
              <a:cxn ang="0">
                <a:pos x="9" y="76"/>
              </a:cxn>
              <a:cxn ang="0">
                <a:pos x="21" y="66"/>
              </a:cxn>
              <a:cxn ang="0">
                <a:pos x="35" y="40"/>
              </a:cxn>
              <a:cxn ang="0">
                <a:pos x="129" y="10"/>
              </a:cxn>
              <a:cxn ang="0">
                <a:pos x="145" y="0"/>
              </a:cxn>
            </a:cxnLst>
            <a:rect l="0" t="0" r="r" b="b"/>
            <a:pathLst>
              <a:path w="152" h="160">
                <a:moveTo>
                  <a:pt x="145" y="0"/>
                </a:moveTo>
                <a:cubicBezTo>
                  <a:pt x="152" y="20"/>
                  <a:pt x="141" y="39"/>
                  <a:pt x="137" y="58"/>
                </a:cubicBezTo>
                <a:cubicBezTo>
                  <a:pt x="134" y="92"/>
                  <a:pt x="131" y="126"/>
                  <a:pt x="127" y="160"/>
                </a:cubicBezTo>
                <a:cubicBezTo>
                  <a:pt x="117" y="157"/>
                  <a:pt x="108" y="154"/>
                  <a:pt x="97" y="152"/>
                </a:cubicBezTo>
                <a:cubicBezTo>
                  <a:pt x="88" y="139"/>
                  <a:pt x="74" y="133"/>
                  <a:pt x="63" y="122"/>
                </a:cubicBezTo>
                <a:cubicBezTo>
                  <a:pt x="56" y="127"/>
                  <a:pt x="54" y="130"/>
                  <a:pt x="51" y="138"/>
                </a:cubicBezTo>
                <a:cubicBezTo>
                  <a:pt x="32" y="133"/>
                  <a:pt x="16" y="111"/>
                  <a:pt x="3" y="98"/>
                </a:cubicBezTo>
                <a:cubicBezTo>
                  <a:pt x="6" y="90"/>
                  <a:pt x="4" y="86"/>
                  <a:pt x="1" y="78"/>
                </a:cubicBezTo>
                <a:cubicBezTo>
                  <a:pt x="5" y="65"/>
                  <a:pt x="0" y="76"/>
                  <a:pt x="9" y="76"/>
                </a:cubicBezTo>
                <a:cubicBezTo>
                  <a:pt x="12" y="76"/>
                  <a:pt x="20" y="67"/>
                  <a:pt x="21" y="66"/>
                </a:cubicBezTo>
                <a:cubicBezTo>
                  <a:pt x="16" y="51"/>
                  <a:pt x="21" y="44"/>
                  <a:pt x="35" y="40"/>
                </a:cubicBezTo>
                <a:cubicBezTo>
                  <a:pt x="57" y="18"/>
                  <a:pt x="100" y="12"/>
                  <a:pt x="129" y="10"/>
                </a:cubicBezTo>
                <a:cubicBezTo>
                  <a:pt x="133" y="8"/>
                  <a:pt x="142" y="0"/>
                  <a:pt x="145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0" name="Freeform 10"/>
          <p:cNvSpPr>
            <a:spLocks/>
          </p:cNvSpPr>
          <p:nvPr/>
        </p:nvSpPr>
        <p:spPr bwMode="auto">
          <a:xfrm>
            <a:off x="2633663" y="2911475"/>
            <a:ext cx="158750" cy="153988"/>
          </a:xfrm>
          <a:custGeom>
            <a:avLst/>
            <a:gdLst/>
            <a:ahLst/>
            <a:cxnLst>
              <a:cxn ang="0">
                <a:pos x="40" y="14"/>
              </a:cxn>
              <a:cxn ang="0">
                <a:pos x="4" y="12"/>
              </a:cxn>
              <a:cxn ang="0">
                <a:pos x="6" y="50"/>
              </a:cxn>
              <a:cxn ang="0">
                <a:pos x="30" y="54"/>
              </a:cxn>
              <a:cxn ang="0">
                <a:pos x="74" y="84"/>
              </a:cxn>
              <a:cxn ang="0">
                <a:pos x="106" y="108"/>
              </a:cxn>
              <a:cxn ang="0">
                <a:pos x="116" y="70"/>
              </a:cxn>
              <a:cxn ang="0">
                <a:pos x="102" y="54"/>
              </a:cxn>
              <a:cxn ang="0">
                <a:pos x="92" y="30"/>
              </a:cxn>
              <a:cxn ang="0">
                <a:pos x="70" y="20"/>
              </a:cxn>
              <a:cxn ang="0">
                <a:pos x="48" y="16"/>
              </a:cxn>
              <a:cxn ang="0">
                <a:pos x="34" y="12"/>
              </a:cxn>
              <a:cxn ang="0">
                <a:pos x="40" y="14"/>
              </a:cxn>
            </a:cxnLst>
            <a:rect l="0" t="0" r="r" b="b"/>
            <a:pathLst>
              <a:path w="116" h="108">
                <a:moveTo>
                  <a:pt x="40" y="14"/>
                </a:moveTo>
                <a:cubicBezTo>
                  <a:pt x="31" y="0"/>
                  <a:pt x="17" y="9"/>
                  <a:pt x="4" y="12"/>
                </a:cubicBezTo>
                <a:cubicBezTo>
                  <a:pt x="0" y="18"/>
                  <a:pt x="0" y="43"/>
                  <a:pt x="6" y="50"/>
                </a:cubicBezTo>
                <a:cubicBezTo>
                  <a:pt x="11" y="56"/>
                  <a:pt x="22" y="53"/>
                  <a:pt x="30" y="54"/>
                </a:cubicBezTo>
                <a:cubicBezTo>
                  <a:pt x="47" y="66"/>
                  <a:pt x="56" y="72"/>
                  <a:pt x="74" y="84"/>
                </a:cubicBezTo>
                <a:cubicBezTo>
                  <a:pt x="86" y="92"/>
                  <a:pt x="93" y="104"/>
                  <a:pt x="106" y="108"/>
                </a:cubicBezTo>
                <a:cubicBezTo>
                  <a:pt x="102" y="86"/>
                  <a:pt x="96" y="84"/>
                  <a:pt x="116" y="70"/>
                </a:cubicBezTo>
                <a:cubicBezTo>
                  <a:pt x="114" y="59"/>
                  <a:pt x="113" y="58"/>
                  <a:pt x="102" y="54"/>
                </a:cubicBezTo>
                <a:cubicBezTo>
                  <a:pt x="96" y="48"/>
                  <a:pt x="98" y="37"/>
                  <a:pt x="92" y="30"/>
                </a:cubicBezTo>
                <a:cubicBezTo>
                  <a:pt x="87" y="23"/>
                  <a:pt x="77" y="25"/>
                  <a:pt x="70" y="20"/>
                </a:cubicBezTo>
                <a:cubicBezTo>
                  <a:pt x="66" y="17"/>
                  <a:pt x="49" y="16"/>
                  <a:pt x="48" y="16"/>
                </a:cubicBezTo>
                <a:cubicBezTo>
                  <a:pt x="43" y="15"/>
                  <a:pt x="34" y="12"/>
                  <a:pt x="34" y="12"/>
                </a:cubicBezTo>
                <a:cubicBezTo>
                  <a:pt x="34" y="12"/>
                  <a:pt x="38" y="13"/>
                  <a:pt x="40" y="1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1" name="Freeform 11"/>
          <p:cNvSpPr>
            <a:spLocks/>
          </p:cNvSpPr>
          <p:nvPr/>
        </p:nvSpPr>
        <p:spPr bwMode="auto">
          <a:xfrm>
            <a:off x="2773363" y="3003550"/>
            <a:ext cx="295275" cy="1333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32" y="21"/>
              </a:cxn>
              <a:cxn ang="0">
                <a:pos x="38" y="23"/>
              </a:cxn>
              <a:cxn ang="0">
                <a:pos x="50" y="31"/>
              </a:cxn>
              <a:cxn ang="0">
                <a:pos x="68" y="41"/>
              </a:cxn>
              <a:cxn ang="0">
                <a:pos x="108" y="11"/>
              </a:cxn>
              <a:cxn ang="0">
                <a:pos x="140" y="1"/>
              </a:cxn>
              <a:cxn ang="0">
                <a:pos x="166" y="9"/>
              </a:cxn>
              <a:cxn ang="0">
                <a:pos x="210" y="49"/>
              </a:cxn>
              <a:cxn ang="0">
                <a:pos x="188" y="89"/>
              </a:cxn>
              <a:cxn ang="0">
                <a:pos x="166" y="53"/>
              </a:cxn>
              <a:cxn ang="0">
                <a:pos x="142" y="35"/>
              </a:cxn>
              <a:cxn ang="0">
                <a:pos x="108" y="43"/>
              </a:cxn>
              <a:cxn ang="0">
                <a:pos x="102" y="53"/>
              </a:cxn>
              <a:cxn ang="0">
                <a:pos x="100" y="71"/>
              </a:cxn>
              <a:cxn ang="0">
                <a:pos x="102" y="91"/>
              </a:cxn>
              <a:cxn ang="0">
                <a:pos x="66" y="85"/>
              </a:cxn>
              <a:cxn ang="0">
                <a:pos x="48" y="79"/>
              </a:cxn>
              <a:cxn ang="0">
                <a:pos x="12" y="57"/>
              </a:cxn>
              <a:cxn ang="0">
                <a:pos x="0" y="31"/>
              </a:cxn>
              <a:cxn ang="0">
                <a:pos x="12" y="11"/>
              </a:cxn>
              <a:cxn ang="0">
                <a:pos x="20" y="9"/>
              </a:cxn>
            </a:cxnLst>
            <a:rect l="0" t="0" r="r" b="b"/>
            <a:pathLst>
              <a:path w="216" h="93">
                <a:moveTo>
                  <a:pt x="20" y="9"/>
                </a:moveTo>
                <a:cubicBezTo>
                  <a:pt x="24" y="13"/>
                  <a:pt x="27" y="19"/>
                  <a:pt x="32" y="21"/>
                </a:cubicBezTo>
                <a:cubicBezTo>
                  <a:pt x="34" y="22"/>
                  <a:pt x="36" y="22"/>
                  <a:pt x="38" y="23"/>
                </a:cubicBezTo>
                <a:cubicBezTo>
                  <a:pt x="42" y="25"/>
                  <a:pt x="50" y="31"/>
                  <a:pt x="50" y="31"/>
                </a:cubicBezTo>
                <a:cubicBezTo>
                  <a:pt x="55" y="39"/>
                  <a:pt x="59" y="39"/>
                  <a:pt x="68" y="41"/>
                </a:cubicBezTo>
                <a:cubicBezTo>
                  <a:pt x="84" y="36"/>
                  <a:pt x="96" y="23"/>
                  <a:pt x="108" y="11"/>
                </a:cubicBezTo>
                <a:cubicBezTo>
                  <a:pt x="112" y="0"/>
                  <a:pt x="130" y="4"/>
                  <a:pt x="140" y="1"/>
                </a:cubicBezTo>
                <a:cubicBezTo>
                  <a:pt x="150" y="2"/>
                  <a:pt x="156" y="7"/>
                  <a:pt x="166" y="9"/>
                </a:cubicBezTo>
                <a:cubicBezTo>
                  <a:pt x="178" y="11"/>
                  <a:pt x="201" y="40"/>
                  <a:pt x="210" y="49"/>
                </a:cubicBezTo>
                <a:cubicBezTo>
                  <a:pt x="216" y="73"/>
                  <a:pt x="205" y="78"/>
                  <a:pt x="188" y="89"/>
                </a:cubicBezTo>
                <a:cubicBezTo>
                  <a:pt x="168" y="82"/>
                  <a:pt x="175" y="67"/>
                  <a:pt x="166" y="53"/>
                </a:cubicBezTo>
                <a:cubicBezTo>
                  <a:pt x="160" y="44"/>
                  <a:pt x="152" y="38"/>
                  <a:pt x="142" y="35"/>
                </a:cubicBezTo>
                <a:cubicBezTo>
                  <a:pt x="130" y="38"/>
                  <a:pt x="120" y="41"/>
                  <a:pt x="108" y="43"/>
                </a:cubicBezTo>
                <a:cubicBezTo>
                  <a:pt x="103" y="46"/>
                  <a:pt x="105" y="47"/>
                  <a:pt x="102" y="53"/>
                </a:cubicBezTo>
                <a:cubicBezTo>
                  <a:pt x="100" y="57"/>
                  <a:pt x="100" y="71"/>
                  <a:pt x="100" y="71"/>
                </a:cubicBezTo>
                <a:cubicBezTo>
                  <a:pt x="99" y="76"/>
                  <a:pt x="107" y="89"/>
                  <a:pt x="102" y="91"/>
                </a:cubicBezTo>
                <a:cubicBezTo>
                  <a:pt x="97" y="93"/>
                  <a:pt x="75" y="87"/>
                  <a:pt x="66" y="85"/>
                </a:cubicBezTo>
                <a:cubicBezTo>
                  <a:pt x="60" y="83"/>
                  <a:pt x="48" y="79"/>
                  <a:pt x="48" y="79"/>
                </a:cubicBezTo>
                <a:cubicBezTo>
                  <a:pt x="37" y="68"/>
                  <a:pt x="25" y="65"/>
                  <a:pt x="12" y="57"/>
                </a:cubicBezTo>
                <a:cubicBezTo>
                  <a:pt x="8" y="45"/>
                  <a:pt x="7" y="40"/>
                  <a:pt x="0" y="31"/>
                </a:cubicBezTo>
                <a:cubicBezTo>
                  <a:pt x="2" y="20"/>
                  <a:pt x="3" y="17"/>
                  <a:pt x="12" y="11"/>
                </a:cubicBezTo>
                <a:cubicBezTo>
                  <a:pt x="17" y="3"/>
                  <a:pt x="14" y="3"/>
                  <a:pt x="20" y="9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2" name="Freeform 12"/>
          <p:cNvSpPr>
            <a:spLocks/>
          </p:cNvSpPr>
          <p:nvPr/>
        </p:nvSpPr>
        <p:spPr bwMode="auto">
          <a:xfrm>
            <a:off x="3189288" y="2446338"/>
            <a:ext cx="139700" cy="93662"/>
          </a:xfrm>
          <a:custGeom>
            <a:avLst/>
            <a:gdLst/>
            <a:ahLst/>
            <a:cxnLst>
              <a:cxn ang="0">
                <a:pos x="98" y="3"/>
              </a:cxn>
              <a:cxn ang="0">
                <a:pos x="58" y="5"/>
              </a:cxn>
              <a:cxn ang="0">
                <a:pos x="18" y="23"/>
              </a:cxn>
              <a:cxn ang="0">
                <a:pos x="0" y="35"/>
              </a:cxn>
              <a:cxn ang="0">
                <a:pos x="64" y="29"/>
              </a:cxn>
              <a:cxn ang="0">
                <a:pos x="76" y="59"/>
              </a:cxn>
              <a:cxn ang="0">
                <a:pos x="96" y="65"/>
              </a:cxn>
              <a:cxn ang="0">
                <a:pos x="98" y="3"/>
              </a:cxn>
            </a:cxnLst>
            <a:rect l="0" t="0" r="r" b="b"/>
            <a:pathLst>
              <a:path w="103" h="65">
                <a:moveTo>
                  <a:pt x="98" y="3"/>
                </a:moveTo>
                <a:cubicBezTo>
                  <a:pt x="86" y="0"/>
                  <a:pt x="71" y="4"/>
                  <a:pt x="58" y="5"/>
                </a:cubicBezTo>
                <a:cubicBezTo>
                  <a:pt x="45" y="9"/>
                  <a:pt x="30" y="16"/>
                  <a:pt x="18" y="23"/>
                </a:cubicBezTo>
                <a:cubicBezTo>
                  <a:pt x="12" y="27"/>
                  <a:pt x="0" y="35"/>
                  <a:pt x="0" y="35"/>
                </a:cubicBezTo>
                <a:cubicBezTo>
                  <a:pt x="22" y="50"/>
                  <a:pt x="43" y="36"/>
                  <a:pt x="64" y="29"/>
                </a:cubicBezTo>
                <a:cubicBezTo>
                  <a:pt x="72" y="37"/>
                  <a:pt x="65" y="50"/>
                  <a:pt x="76" y="59"/>
                </a:cubicBezTo>
                <a:cubicBezTo>
                  <a:pt x="81" y="63"/>
                  <a:pt x="90" y="63"/>
                  <a:pt x="96" y="65"/>
                </a:cubicBezTo>
                <a:cubicBezTo>
                  <a:pt x="99" y="45"/>
                  <a:pt x="103" y="23"/>
                  <a:pt x="98" y="3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3" name="Freeform 13"/>
          <p:cNvSpPr>
            <a:spLocks/>
          </p:cNvSpPr>
          <p:nvPr/>
        </p:nvSpPr>
        <p:spPr bwMode="auto">
          <a:xfrm>
            <a:off x="3319463" y="2432050"/>
            <a:ext cx="171450" cy="139700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100" y="35"/>
              </a:cxn>
              <a:cxn ang="0">
                <a:pos x="118" y="43"/>
              </a:cxn>
              <a:cxn ang="0">
                <a:pos x="114" y="71"/>
              </a:cxn>
              <a:cxn ang="0">
                <a:pos x="44" y="77"/>
              </a:cxn>
              <a:cxn ang="0">
                <a:pos x="24" y="89"/>
              </a:cxn>
              <a:cxn ang="0">
                <a:pos x="12" y="97"/>
              </a:cxn>
              <a:cxn ang="0">
                <a:pos x="0" y="79"/>
              </a:cxn>
              <a:cxn ang="0">
                <a:pos x="2" y="55"/>
              </a:cxn>
              <a:cxn ang="0">
                <a:pos x="4" y="11"/>
              </a:cxn>
            </a:cxnLst>
            <a:rect l="0" t="0" r="r" b="b"/>
            <a:pathLst>
              <a:path w="125" h="97">
                <a:moveTo>
                  <a:pt x="4" y="11"/>
                </a:moveTo>
                <a:cubicBezTo>
                  <a:pt x="38" y="0"/>
                  <a:pt x="67" y="30"/>
                  <a:pt x="100" y="35"/>
                </a:cubicBezTo>
                <a:cubicBezTo>
                  <a:pt x="105" y="39"/>
                  <a:pt x="118" y="43"/>
                  <a:pt x="118" y="43"/>
                </a:cubicBezTo>
                <a:cubicBezTo>
                  <a:pt x="125" y="54"/>
                  <a:pt x="123" y="62"/>
                  <a:pt x="114" y="71"/>
                </a:cubicBezTo>
                <a:cubicBezTo>
                  <a:pt x="91" y="67"/>
                  <a:pt x="67" y="74"/>
                  <a:pt x="44" y="77"/>
                </a:cubicBezTo>
                <a:cubicBezTo>
                  <a:pt x="32" y="83"/>
                  <a:pt x="38" y="79"/>
                  <a:pt x="24" y="89"/>
                </a:cubicBezTo>
                <a:cubicBezTo>
                  <a:pt x="20" y="92"/>
                  <a:pt x="12" y="97"/>
                  <a:pt x="12" y="97"/>
                </a:cubicBezTo>
                <a:cubicBezTo>
                  <a:pt x="10" y="88"/>
                  <a:pt x="8" y="84"/>
                  <a:pt x="0" y="79"/>
                </a:cubicBezTo>
                <a:cubicBezTo>
                  <a:pt x="5" y="63"/>
                  <a:pt x="5" y="71"/>
                  <a:pt x="2" y="55"/>
                </a:cubicBezTo>
                <a:cubicBezTo>
                  <a:pt x="4" y="14"/>
                  <a:pt x="4" y="28"/>
                  <a:pt x="4" y="11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4" name="Freeform 14"/>
          <p:cNvSpPr>
            <a:spLocks/>
          </p:cNvSpPr>
          <p:nvPr/>
        </p:nvSpPr>
        <p:spPr bwMode="auto">
          <a:xfrm>
            <a:off x="3544888" y="2509838"/>
            <a:ext cx="106362" cy="444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61" y="3"/>
              </a:cxn>
              <a:cxn ang="0">
                <a:pos x="37" y="31"/>
              </a:cxn>
              <a:cxn ang="0">
                <a:pos x="11" y="21"/>
              </a:cxn>
              <a:cxn ang="0">
                <a:pos x="3" y="1"/>
              </a:cxn>
            </a:cxnLst>
            <a:rect l="0" t="0" r="r" b="b"/>
            <a:pathLst>
              <a:path w="77" h="31">
                <a:moveTo>
                  <a:pt x="3" y="1"/>
                </a:moveTo>
                <a:cubicBezTo>
                  <a:pt x="23" y="3"/>
                  <a:pt x="42" y="0"/>
                  <a:pt x="61" y="3"/>
                </a:cubicBezTo>
                <a:cubicBezTo>
                  <a:pt x="77" y="19"/>
                  <a:pt x="50" y="29"/>
                  <a:pt x="37" y="31"/>
                </a:cubicBezTo>
                <a:cubicBezTo>
                  <a:pt x="25" y="29"/>
                  <a:pt x="21" y="26"/>
                  <a:pt x="11" y="21"/>
                </a:cubicBezTo>
                <a:cubicBezTo>
                  <a:pt x="8" y="17"/>
                  <a:pt x="0" y="4"/>
                  <a:pt x="3" y="1"/>
                </a:cubicBezTo>
                <a:close/>
              </a:path>
            </a:pathLst>
          </a:custGeom>
          <a:solidFill>
            <a:srgbClr val="CCCC00"/>
          </a:soli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5" name="Freeform 15"/>
          <p:cNvSpPr>
            <a:spLocks/>
          </p:cNvSpPr>
          <p:nvPr/>
        </p:nvSpPr>
        <p:spPr bwMode="auto">
          <a:xfrm>
            <a:off x="2981325" y="2843213"/>
            <a:ext cx="604838" cy="836612"/>
          </a:xfrm>
          <a:custGeom>
            <a:avLst/>
            <a:gdLst/>
            <a:ahLst/>
            <a:cxnLst>
              <a:cxn ang="0">
                <a:pos x="272" y="6"/>
              </a:cxn>
              <a:cxn ang="0">
                <a:pos x="244" y="4"/>
              </a:cxn>
              <a:cxn ang="0">
                <a:pos x="230" y="22"/>
              </a:cxn>
              <a:cxn ang="0">
                <a:pos x="176" y="46"/>
              </a:cxn>
              <a:cxn ang="0">
                <a:pos x="140" y="64"/>
              </a:cxn>
              <a:cxn ang="0">
                <a:pos x="128" y="68"/>
              </a:cxn>
              <a:cxn ang="0">
                <a:pos x="120" y="102"/>
              </a:cxn>
              <a:cxn ang="0">
                <a:pos x="102" y="130"/>
              </a:cxn>
              <a:cxn ang="0">
                <a:pos x="72" y="160"/>
              </a:cxn>
              <a:cxn ang="0">
                <a:pos x="62" y="166"/>
              </a:cxn>
              <a:cxn ang="0">
                <a:pos x="50" y="188"/>
              </a:cxn>
              <a:cxn ang="0">
                <a:pos x="38" y="200"/>
              </a:cxn>
              <a:cxn ang="0">
                <a:pos x="48" y="220"/>
              </a:cxn>
              <a:cxn ang="0">
                <a:pos x="58" y="268"/>
              </a:cxn>
              <a:cxn ang="0">
                <a:pos x="46" y="362"/>
              </a:cxn>
              <a:cxn ang="0">
                <a:pos x="30" y="370"/>
              </a:cxn>
              <a:cxn ang="0">
                <a:pos x="16" y="386"/>
              </a:cxn>
              <a:cxn ang="0">
                <a:pos x="0" y="412"/>
              </a:cxn>
              <a:cxn ang="0">
                <a:pos x="68" y="474"/>
              </a:cxn>
              <a:cxn ang="0">
                <a:pos x="120" y="480"/>
              </a:cxn>
              <a:cxn ang="0">
                <a:pos x="152" y="490"/>
              </a:cxn>
              <a:cxn ang="0">
                <a:pos x="170" y="502"/>
              </a:cxn>
              <a:cxn ang="0">
                <a:pos x="192" y="520"/>
              </a:cxn>
              <a:cxn ang="0">
                <a:pos x="204" y="532"/>
              </a:cxn>
              <a:cxn ang="0">
                <a:pos x="234" y="568"/>
              </a:cxn>
              <a:cxn ang="0">
                <a:pos x="288" y="562"/>
              </a:cxn>
              <a:cxn ang="0">
                <a:pos x="334" y="586"/>
              </a:cxn>
              <a:cxn ang="0">
                <a:pos x="346" y="574"/>
              </a:cxn>
              <a:cxn ang="0">
                <a:pos x="356" y="526"/>
              </a:cxn>
              <a:cxn ang="0">
                <a:pos x="334" y="486"/>
              </a:cxn>
              <a:cxn ang="0">
                <a:pos x="322" y="474"/>
              </a:cxn>
              <a:cxn ang="0">
                <a:pos x="360" y="448"/>
              </a:cxn>
              <a:cxn ang="0">
                <a:pos x="342" y="428"/>
              </a:cxn>
              <a:cxn ang="0">
                <a:pos x="346" y="406"/>
              </a:cxn>
              <a:cxn ang="0">
                <a:pos x="384" y="412"/>
              </a:cxn>
              <a:cxn ang="0">
                <a:pos x="420" y="382"/>
              </a:cxn>
              <a:cxn ang="0">
                <a:pos x="412" y="316"/>
              </a:cxn>
              <a:cxn ang="0">
                <a:pos x="420" y="258"/>
              </a:cxn>
              <a:cxn ang="0">
                <a:pos x="414" y="236"/>
              </a:cxn>
              <a:cxn ang="0">
                <a:pos x="382" y="236"/>
              </a:cxn>
              <a:cxn ang="0">
                <a:pos x="354" y="246"/>
              </a:cxn>
              <a:cxn ang="0">
                <a:pos x="336" y="240"/>
              </a:cxn>
              <a:cxn ang="0">
                <a:pos x="314" y="210"/>
              </a:cxn>
              <a:cxn ang="0">
                <a:pos x="310" y="204"/>
              </a:cxn>
              <a:cxn ang="0">
                <a:pos x="266" y="200"/>
              </a:cxn>
              <a:cxn ang="0">
                <a:pos x="244" y="194"/>
              </a:cxn>
              <a:cxn ang="0">
                <a:pos x="236" y="154"/>
              </a:cxn>
              <a:cxn ang="0">
                <a:pos x="216" y="132"/>
              </a:cxn>
              <a:cxn ang="0">
                <a:pos x="218" y="112"/>
              </a:cxn>
              <a:cxn ang="0">
                <a:pos x="216" y="74"/>
              </a:cxn>
              <a:cxn ang="0">
                <a:pos x="232" y="60"/>
              </a:cxn>
              <a:cxn ang="0">
                <a:pos x="238" y="56"/>
              </a:cxn>
              <a:cxn ang="0">
                <a:pos x="258" y="32"/>
              </a:cxn>
              <a:cxn ang="0">
                <a:pos x="270" y="20"/>
              </a:cxn>
              <a:cxn ang="0">
                <a:pos x="272" y="6"/>
              </a:cxn>
            </a:cxnLst>
            <a:rect l="0" t="0" r="r" b="b"/>
            <a:pathLst>
              <a:path w="443" h="586">
                <a:moveTo>
                  <a:pt x="272" y="6"/>
                </a:moveTo>
                <a:cubicBezTo>
                  <a:pt x="255" y="0"/>
                  <a:pt x="264" y="1"/>
                  <a:pt x="244" y="4"/>
                </a:cubicBezTo>
                <a:cubicBezTo>
                  <a:pt x="238" y="10"/>
                  <a:pt x="237" y="16"/>
                  <a:pt x="230" y="22"/>
                </a:cubicBezTo>
                <a:cubicBezTo>
                  <a:pt x="218" y="32"/>
                  <a:pt x="192" y="43"/>
                  <a:pt x="176" y="46"/>
                </a:cubicBezTo>
                <a:cubicBezTo>
                  <a:pt x="164" y="54"/>
                  <a:pt x="154" y="59"/>
                  <a:pt x="140" y="64"/>
                </a:cubicBezTo>
                <a:cubicBezTo>
                  <a:pt x="136" y="65"/>
                  <a:pt x="128" y="68"/>
                  <a:pt x="128" y="68"/>
                </a:cubicBezTo>
                <a:cubicBezTo>
                  <a:pt x="119" y="81"/>
                  <a:pt x="124" y="84"/>
                  <a:pt x="120" y="102"/>
                </a:cubicBezTo>
                <a:cubicBezTo>
                  <a:pt x="116" y="112"/>
                  <a:pt x="110" y="120"/>
                  <a:pt x="102" y="130"/>
                </a:cubicBezTo>
                <a:cubicBezTo>
                  <a:pt x="94" y="140"/>
                  <a:pt x="79" y="154"/>
                  <a:pt x="72" y="160"/>
                </a:cubicBezTo>
                <a:cubicBezTo>
                  <a:pt x="64" y="155"/>
                  <a:pt x="59" y="156"/>
                  <a:pt x="62" y="166"/>
                </a:cubicBezTo>
                <a:cubicBezTo>
                  <a:pt x="60" y="174"/>
                  <a:pt x="56" y="181"/>
                  <a:pt x="50" y="188"/>
                </a:cubicBezTo>
                <a:cubicBezTo>
                  <a:pt x="46" y="192"/>
                  <a:pt x="38" y="200"/>
                  <a:pt x="38" y="200"/>
                </a:cubicBezTo>
                <a:cubicBezTo>
                  <a:pt x="40" y="207"/>
                  <a:pt x="48" y="220"/>
                  <a:pt x="48" y="220"/>
                </a:cubicBezTo>
                <a:cubicBezTo>
                  <a:pt x="51" y="236"/>
                  <a:pt x="54" y="252"/>
                  <a:pt x="58" y="268"/>
                </a:cubicBezTo>
                <a:cubicBezTo>
                  <a:pt x="57" y="293"/>
                  <a:pt x="53" y="342"/>
                  <a:pt x="46" y="362"/>
                </a:cubicBezTo>
                <a:cubicBezTo>
                  <a:pt x="41" y="379"/>
                  <a:pt x="35" y="366"/>
                  <a:pt x="30" y="370"/>
                </a:cubicBezTo>
                <a:cubicBezTo>
                  <a:pt x="25" y="374"/>
                  <a:pt x="21" y="379"/>
                  <a:pt x="16" y="386"/>
                </a:cubicBezTo>
                <a:cubicBezTo>
                  <a:pt x="10" y="395"/>
                  <a:pt x="6" y="403"/>
                  <a:pt x="0" y="412"/>
                </a:cubicBezTo>
                <a:cubicBezTo>
                  <a:pt x="3" y="427"/>
                  <a:pt x="51" y="468"/>
                  <a:pt x="68" y="474"/>
                </a:cubicBezTo>
                <a:cubicBezTo>
                  <a:pt x="84" y="480"/>
                  <a:pt x="103" y="478"/>
                  <a:pt x="120" y="480"/>
                </a:cubicBezTo>
                <a:cubicBezTo>
                  <a:pt x="131" y="484"/>
                  <a:pt x="141" y="487"/>
                  <a:pt x="152" y="490"/>
                </a:cubicBezTo>
                <a:cubicBezTo>
                  <a:pt x="159" y="494"/>
                  <a:pt x="162" y="499"/>
                  <a:pt x="170" y="502"/>
                </a:cubicBezTo>
                <a:cubicBezTo>
                  <a:pt x="177" y="508"/>
                  <a:pt x="185" y="514"/>
                  <a:pt x="192" y="520"/>
                </a:cubicBezTo>
                <a:cubicBezTo>
                  <a:pt x="196" y="524"/>
                  <a:pt x="204" y="532"/>
                  <a:pt x="204" y="532"/>
                </a:cubicBezTo>
                <a:cubicBezTo>
                  <a:pt x="209" y="547"/>
                  <a:pt x="219" y="563"/>
                  <a:pt x="234" y="568"/>
                </a:cubicBezTo>
                <a:cubicBezTo>
                  <a:pt x="257" y="567"/>
                  <a:pt x="268" y="565"/>
                  <a:pt x="288" y="562"/>
                </a:cubicBezTo>
                <a:cubicBezTo>
                  <a:pt x="326" y="565"/>
                  <a:pt x="309" y="570"/>
                  <a:pt x="334" y="586"/>
                </a:cubicBezTo>
                <a:cubicBezTo>
                  <a:pt x="343" y="584"/>
                  <a:pt x="349" y="584"/>
                  <a:pt x="346" y="574"/>
                </a:cubicBezTo>
                <a:cubicBezTo>
                  <a:pt x="348" y="557"/>
                  <a:pt x="351" y="542"/>
                  <a:pt x="356" y="526"/>
                </a:cubicBezTo>
                <a:cubicBezTo>
                  <a:pt x="352" y="510"/>
                  <a:pt x="345" y="498"/>
                  <a:pt x="334" y="486"/>
                </a:cubicBezTo>
                <a:cubicBezTo>
                  <a:pt x="330" y="482"/>
                  <a:pt x="322" y="474"/>
                  <a:pt x="322" y="474"/>
                </a:cubicBezTo>
                <a:cubicBezTo>
                  <a:pt x="325" y="443"/>
                  <a:pt x="324" y="450"/>
                  <a:pt x="360" y="448"/>
                </a:cubicBezTo>
                <a:cubicBezTo>
                  <a:pt x="365" y="434"/>
                  <a:pt x="355" y="430"/>
                  <a:pt x="342" y="428"/>
                </a:cubicBezTo>
                <a:cubicBezTo>
                  <a:pt x="335" y="418"/>
                  <a:pt x="333" y="410"/>
                  <a:pt x="346" y="406"/>
                </a:cubicBezTo>
                <a:cubicBezTo>
                  <a:pt x="359" y="408"/>
                  <a:pt x="371" y="410"/>
                  <a:pt x="384" y="412"/>
                </a:cubicBezTo>
                <a:cubicBezTo>
                  <a:pt x="405" y="405"/>
                  <a:pt x="394" y="388"/>
                  <a:pt x="420" y="382"/>
                </a:cubicBezTo>
                <a:cubicBezTo>
                  <a:pt x="441" y="368"/>
                  <a:pt x="443" y="320"/>
                  <a:pt x="412" y="316"/>
                </a:cubicBezTo>
                <a:cubicBezTo>
                  <a:pt x="411" y="297"/>
                  <a:pt x="420" y="271"/>
                  <a:pt x="420" y="258"/>
                </a:cubicBezTo>
                <a:cubicBezTo>
                  <a:pt x="420" y="245"/>
                  <a:pt x="420" y="240"/>
                  <a:pt x="414" y="236"/>
                </a:cubicBezTo>
                <a:cubicBezTo>
                  <a:pt x="398" y="241"/>
                  <a:pt x="399" y="234"/>
                  <a:pt x="382" y="236"/>
                </a:cubicBezTo>
                <a:cubicBezTo>
                  <a:pt x="375" y="235"/>
                  <a:pt x="361" y="247"/>
                  <a:pt x="354" y="246"/>
                </a:cubicBezTo>
                <a:cubicBezTo>
                  <a:pt x="348" y="245"/>
                  <a:pt x="336" y="240"/>
                  <a:pt x="336" y="240"/>
                </a:cubicBezTo>
                <a:cubicBezTo>
                  <a:pt x="323" y="227"/>
                  <a:pt x="324" y="225"/>
                  <a:pt x="314" y="210"/>
                </a:cubicBezTo>
                <a:cubicBezTo>
                  <a:pt x="313" y="208"/>
                  <a:pt x="312" y="204"/>
                  <a:pt x="310" y="204"/>
                </a:cubicBezTo>
                <a:cubicBezTo>
                  <a:pt x="285" y="201"/>
                  <a:pt x="299" y="202"/>
                  <a:pt x="266" y="200"/>
                </a:cubicBezTo>
                <a:cubicBezTo>
                  <a:pt x="259" y="199"/>
                  <a:pt x="244" y="194"/>
                  <a:pt x="244" y="194"/>
                </a:cubicBezTo>
                <a:cubicBezTo>
                  <a:pt x="230" y="180"/>
                  <a:pt x="240" y="193"/>
                  <a:pt x="236" y="154"/>
                </a:cubicBezTo>
                <a:cubicBezTo>
                  <a:pt x="235" y="142"/>
                  <a:pt x="223" y="139"/>
                  <a:pt x="216" y="132"/>
                </a:cubicBezTo>
                <a:cubicBezTo>
                  <a:pt x="213" y="124"/>
                  <a:pt x="215" y="120"/>
                  <a:pt x="218" y="112"/>
                </a:cubicBezTo>
                <a:cubicBezTo>
                  <a:pt x="214" y="99"/>
                  <a:pt x="213" y="87"/>
                  <a:pt x="216" y="74"/>
                </a:cubicBezTo>
                <a:cubicBezTo>
                  <a:pt x="218" y="67"/>
                  <a:pt x="228" y="63"/>
                  <a:pt x="232" y="60"/>
                </a:cubicBezTo>
                <a:cubicBezTo>
                  <a:pt x="234" y="59"/>
                  <a:pt x="238" y="56"/>
                  <a:pt x="238" y="56"/>
                </a:cubicBezTo>
                <a:cubicBezTo>
                  <a:pt x="241" y="46"/>
                  <a:pt x="250" y="40"/>
                  <a:pt x="258" y="32"/>
                </a:cubicBezTo>
                <a:cubicBezTo>
                  <a:pt x="262" y="28"/>
                  <a:pt x="270" y="20"/>
                  <a:pt x="270" y="20"/>
                </a:cubicBezTo>
                <a:cubicBezTo>
                  <a:pt x="268" y="5"/>
                  <a:pt x="263" y="6"/>
                  <a:pt x="272" y="6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6" name="Freeform 16"/>
          <p:cNvSpPr>
            <a:spLocks/>
          </p:cNvSpPr>
          <p:nvPr/>
        </p:nvSpPr>
        <p:spPr bwMode="auto">
          <a:xfrm>
            <a:off x="2860675" y="3433763"/>
            <a:ext cx="300038" cy="349250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86" y="18"/>
              </a:cxn>
              <a:cxn ang="0">
                <a:pos x="52" y="28"/>
              </a:cxn>
              <a:cxn ang="0">
                <a:pos x="34" y="48"/>
              </a:cxn>
              <a:cxn ang="0">
                <a:pos x="14" y="96"/>
              </a:cxn>
              <a:cxn ang="0">
                <a:pos x="16" y="156"/>
              </a:cxn>
              <a:cxn ang="0">
                <a:pos x="54" y="154"/>
              </a:cxn>
              <a:cxn ang="0">
                <a:pos x="24" y="190"/>
              </a:cxn>
              <a:cxn ang="0">
                <a:pos x="64" y="244"/>
              </a:cxn>
              <a:cxn ang="0">
                <a:pos x="90" y="216"/>
              </a:cxn>
              <a:cxn ang="0">
                <a:pos x="160" y="160"/>
              </a:cxn>
              <a:cxn ang="0">
                <a:pos x="196" y="132"/>
              </a:cxn>
              <a:cxn ang="0">
                <a:pos x="218" y="100"/>
              </a:cxn>
              <a:cxn ang="0">
                <a:pos x="214" y="72"/>
              </a:cxn>
              <a:cxn ang="0">
                <a:pos x="168" y="66"/>
              </a:cxn>
              <a:cxn ang="0">
                <a:pos x="150" y="58"/>
              </a:cxn>
              <a:cxn ang="0">
                <a:pos x="144" y="56"/>
              </a:cxn>
              <a:cxn ang="0">
                <a:pos x="120" y="32"/>
              </a:cxn>
              <a:cxn ang="0">
                <a:pos x="88" y="0"/>
              </a:cxn>
            </a:cxnLst>
            <a:rect l="0" t="0" r="r" b="b"/>
            <a:pathLst>
              <a:path w="220" h="244">
                <a:moveTo>
                  <a:pt x="88" y="0"/>
                </a:moveTo>
                <a:cubicBezTo>
                  <a:pt x="83" y="14"/>
                  <a:pt x="83" y="8"/>
                  <a:pt x="86" y="18"/>
                </a:cubicBezTo>
                <a:cubicBezTo>
                  <a:pt x="78" y="30"/>
                  <a:pt x="68" y="27"/>
                  <a:pt x="52" y="28"/>
                </a:cubicBezTo>
                <a:cubicBezTo>
                  <a:pt x="47" y="35"/>
                  <a:pt x="34" y="48"/>
                  <a:pt x="34" y="48"/>
                </a:cubicBezTo>
                <a:cubicBezTo>
                  <a:pt x="42" y="71"/>
                  <a:pt x="26" y="78"/>
                  <a:pt x="14" y="96"/>
                </a:cubicBezTo>
                <a:cubicBezTo>
                  <a:pt x="13" y="108"/>
                  <a:pt x="0" y="151"/>
                  <a:pt x="16" y="156"/>
                </a:cubicBezTo>
                <a:cubicBezTo>
                  <a:pt x="33" y="152"/>
                  <a:pt x="32" y="152"/>
                  <a:pt x="54" y="154"/>
                </a:cubicBezTo>
                <a:cubicBezTo>
                  <a:pt x="50" y="173"/>
                  <a:pt x="37" y="177"/>
                  <a:pt x="24" y="190"/>
                </a:cubicBezTo>
                <a:cubicBezTo>
                  <a:pt x="13" y="224"/>
                  <a:pt x="38" y="235"/>
                  <a:pt x="64" y="244"/>
                </a:cubicBezTo>
                <a:cubicBezTo>
                  <a:pt x="77" y="240"/>
                  <a:pt x="79" y="224"/>
                  <a:pt x="90" y="216"/>
                </a:cubicBezTo>
                <a:cubicBezTo>
                  <a:pt x="114" y="198"/>
                  <a:pt x="129" y="168"/>
                  <a:pt x="160" y="160"/>
                </a:cubicBezTo>
                <a:cubicBezTo>
                  <a:pt x="173" y="152"/>
                  <a:pt x="185" y="143"/>
                  <a:pt x="196" y="132"/>
                </a:cubicBezTo>
                <a:cubicBezTo>
                  <a:pt x="193" y="115"/>
                  <a:pt x="204" y="109"/>
                  <a:pt x="218" y="100"/>
                </a:cubicBezTo>
                <a:cubicBezTo>
                  <a:pt x="220" y="94"/>
                  <a:pt x="214" y="72"/>
                  <a:pt x="214" y="72"/>
                </a:cubicBezTo>
                <a:cubicBezTo>
                  <a:pt x="204" y="58"/>
                  <a:pt x="190" y="71"/>
                  <a:pt x="168" y="66"/>
                </a:cubicBezTo>
                <a:cubicBezTo>
                  <a:pt x="158" y="60"/>
                  <a:pt x="164" y="63"/>
                  <a:pt x="150" y="58"/>
                </a:cubicBezTo>
                <a:cubicBezTo>
                  <a:pt x="148" y="57"/>
                  <a:pt x="144" y="56"/>
                  <a:pt x="144" y="56"/>
                </a:cubicBezTo>
                <a:cubicBezTo>
                  <a:pt x="134" y="48"/>
                  <a:pt x="128" y="40"/>
                  <a:pt x="120" y="32"/>
                </a:cubicBezTo>
                <a:cubicBezTo>
                  <a:pt x="108" y="20"/>
                  <a:pt x="92" y="19"/>
                  <a:pt x="88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7" name="Freeform 17"/>
          <p:cNvSpPr>
            <a:spLocks/>
          </p:cNvSpPr>
          <p:nvPr/>
        </p:nvSpPr>
        <p:spPr bwMode="auto">
          <a:xfrm>
            <a:off x="2841625" y="3530600"/>
            <a:ext cx="663575" cy="955675"/>
          </a:xfrm>
          <a:custGeom>
            <a:avLst/>
            <a:gdLst/>
            <a:ahLst/>
            <a:cxnLst>
              <a:cxn ang="0">
                <a:pos x="228" y="0"/>
              </a:cxn>
              <a:cxn ang="0">
                <a:pos x="252" y="10"/>
              </a:cxn>
              <a:cxn ang="0">
                <a:pos x="270" y="16"/>
              </a:cxn>
              <a:cxn ang="0">
                <a:pos x="300" y="44"/>
              </a:cxn>
              <a:cxn ang="0">
                <a:pos x="308" y="56"/>
              </a:cxn>
              <a:cxn ang="0">
                <a:pos x="334" y="88"/>
              </a:cxn>
              <a:cxn ang="0">
                <a:pos x="372" y="86"/>
              </a:cxn>
              <a:cxn ang="0">
                <a:pos x="390" y="84"/>
              </a:cxn>
              <a:cxn ang="0">
                <a:pos x="396" y="82"/>
              </a:cxn>
              <a:cxn ang="0">
                <a:pos x="416" y="90"/>
              </a:cxn>
              <a:cxn ang="0">
                <a:pos x="418" y="126"/>
              </a:cxn>
              <a:cxn ang="0">
                <a:pos x="352" y="170"/>
              </a:cxn>
              <a:cxn ang="0">
                <a:pos x="316" y="190"/>
              </a:cxn>
              <a:cxn ang="0">
                <a:pos x="314" y="218"/>
              </a:cxn>
              <a:cxn ang="0">
                <a:pos x="318" y="230"/>
              </a:cxn>
              <a:cxn ang="0">
                <a:pos x="304" y="250"/>
              </a:cxn>
              <a:cxn ang="0">
                <a:pos x="290" y="274"/>
              </a:cxn>
              <a:cxn ang="0">
                <a:pos x="346" y="354"/>
              </a:cxn>
              <a:cxn ang="0">
                <a:pos x="360" y="370"/>
              </a:cxn>
              <a:cxn ang="0">
                <a:pos x="388" y="362"/>
              </a:cxn>
              <a:cxn ang="0">
                <a:pos x="406" y="350"/>
              </a:cxn>
              <a:cxn ang="0">
                <a:pos x="416" y="344"/>
              </a:cxn>
              <a:cxn ang="0">
                <a:pos x="410" y="372"/>
              </a:cxn>
              <a:cxn ang="0">
                <a:pos x="422" y="400"/>
              </a:cxn>
              <a:cxn ang="0">
                <a:pos x="460" y="402"/>
              </a:cxn>
              <a:cxn ang="0">
                <a:pos x="480" y="438"/>
              </a:cxn>
              <a:cxn ang="0">
                <a:pos x="482" y="470"/>
              </a:cxn>
              <a:cxn ang="0">
                <a:pos x="468" y="476"/>
              </a:cxn>
              <a:cxn ang="0">
                <a:pos x="472" y="508"/>
              </a:cxn>
              <a:cxn ang="0">
                <a:pos x="474" y="524"/>
              </a:cxn>
              <a:cxn ang="0">
                <a:pos x="456" y="536"/>
              </a:cxn>
              <a:cxn ang="0">
                <a:pos x="470" y="588"/>
              </a:cxn>
              <a:cxn ang="0">
                <a:pos x="444" y="650"/>
              </a:cxn>
              <a:cxn ang="0">
                <a:pos x="436" y="662"/>
              </a:cxn>
              <a:cxn ang="0">
                <a:pos x="420" y="664"/>
              </a:cxn>
              <a:cxn ang="0">
                <a:pos x="400" y="652"/>
              </a:cxn>
              <a:cxn ang="0">
                <a:pos x="386" y="648"/>
              </a:cxn>
              <a:cxn ang="0">
                <a:pos x="352" y="624"/>
              </a:cxn>
              <a:cxn ang="0">
                <a:pos x="340" y="612"/>
              </a:cxn>
              <a:cxn ang="0">
                <a:pos x="296" y="596"/>
              </a:cxn>
              <a:cxn ang="0">
                <a:pos x="264" y="578"/>
              </a:cxn>
              <a:cxn ang="0">
                <a:pos x="246" y="572"/>
              </a:cxn>
              <a:cxn ang="0">
                <a:pos x="202" y="536"/>
              </a:cxn>
              <a:cxn ang="0">
                <a:pos x="194" y="518"/>
              </a:cxn>
              <a:cxn ang="0">
                <a:pos x="192" y="512"/>
              </a:cxn>
              <a:cxn ang="0">
                <a:pos x="170" y="448"/>
              </a:cxn>
              <a:cxn ang="0">
                <a:pos x="164" y="434"/>
              </a:cxn>
              <a:cxn ang="0">
                <a:pos x="152" y="418"/>
              </a:cxn>
              <a:cxn ang="0">
                <a:pos x="132" y="388"/>
              </a:cxn>
              <a:cxn ang="0">
                <a:pos x="74" y="292"/>
              </a:cxn>
              <a:cxn ang="0">
                <a:pos x="26" y="238"/>
              </a:cxn>
              <a:cxn ang="0">
                <a:pos x="6" y="188"/>
              </a:cxn>
              <a:cxn ang="0">
                <a:pos x="0" y="170"/>
              </a:cxn>
              <a:cxn ang="0">
                <a:pos x="30" y="128"/>
              </a:cxn>
              <a:cxn ang="0">
                <a:pos x="40" y="152"/>
              </a:cxn>
              <a:cxn ang="0">
                <a:pos x="72" y="176"/>
              </a:cxn>
              <a:cxn ang="0">
                <a:pos x="84" y="174"/>
              </a:cxn>
              <a:cxn ang="0">
                <a:pos x="90" y="162"/>
              </a:cxn>
              <a:cxn ang="0">
                <a:pos x="120" y="132"/>
              </a:cxn>
              <a:cxn ang="0">
                <a:pos x="168" y="100"/>
              </a:cxn>
              <a:cxn ang="0">
                <a:pos x="210" y="66"/>
              </a:cxn>
              <a:cxn ang="0">
                <a:pos x="230" y="34"/>
              </a:cxn>
              <a:cxn ang="0">
                <a:pos x="228" y="0"/>
              </a:cxn>
            </a:cxnLst>
            <a:rect l="0" t="0" r="r" b="b"/>
            <a:pathLst>
              <a:path w="486" h="669">
                <a:moveTo>
                  <a:pt x="228" y="0"/>
                </a:moveTo>
                <a:cubicBezTo>
                  <a:pt x="237" y="3"/>
                  <a:pt x="244" y="6"/>
                  <a:pt x="252" y="10"/>
                </a:cubicBezTo>
                <a:cubicBezTo>
                  <a:pt x="258" y="13"/>
                  <a:pt x="270" y="16"/>
                  <a:pt x="270" y="16"/>
                </a:cubicBezTo>
                <a:cubicBezTo>
                  <a:pt x="278" y="24"/>
                  <a:pt x="293" y="34"/>
                  <a:pt x="300" y="44"/>
                </a:cubicBezTo>
                <a:cubicBezTo>
                  <a:pt x="303" y="48"/>
                  <a:pt x="308" y="56"/>
                  <a:pt x="308" y="56"/>
                </a:cubicBezTo>
                <a:cubicBezTo>
                  <a:pt x="312" y="70"/>
                  <a:pt x="321" y="81"/>
                  <a:pt x="334" y="88"/>
                </a:cubicBezTo>
                <a:cubicBezTo>
                  <a:pt x="351" y="86"/>
                  <a:pt x="355" y="84"/>
                  <a:pt x="372" y="86"/>
                </a:cubicBezTo>
                <a:cubicBezTo>
                  <a:pt x="382" y="89"/>
                  <a:pt x="376" y="89"/>
                  <a:pt x="390" y="84"/>
                </a:cubicBezTo>
                <a:cubicBezTo>
                  <a:pt x="392" y="83"/>
                  <a:pt x="396" y="82"/>
                  <a:pt x="396" y="82"/>
                </a:cubicBezTo>
                <a:cubicBezTo>
                  <a:pt x="403" y="87"/>
                  <a:pt x="408" y="88"/>
                  <a:pt x="416" y="90"/>
                </a:cubicBezTo>
                <a:cubicBezTo>
                  <a:pt x="425" y="104"/>
                  <a:pt x="422" y="97"/>
                  <a:pt x="418" y="126"/>
                </a:cubicBezTo>
                <a:cubicBezTo>
                  <a:pt x="414" y="152"/>
                  <a:pt x="374" y="165"/>
                  <a:pt x="352" y="170"/>
                </a:cubicBezTo>
                <a:cubicBezTo>
                  <a:pt x="339" y="179"/>
                  <a:pt x="327" y="179"/>
                  <a:pt x="316" y="190"/>
                </a:cubicBezTo>
                <a:cubicBezTo>
                  <a:pt x="313" y="200"/>
                  <a:pt x="311" y="207"/>
                  <a:pt x="314" y="218"/>
                </a:cubicBezTo>
                <a:cubicBezTo>
                  <a:pt x="315" y="222"/>
                  <a:pt x="318" y="230"/>
                  <a:pt x="318" y="230"/>
                </a:cubicBezTo>
                <a:cubicBezTo>
                  <a:pt x="316" y="241"/>
                  <a:pt x="313" y="244"/>
                  <a:pt x="304" y="250"/>
                </a:cubicBezTo>
                <a:cubicBezTo>
                  <a:pt x="298" y="258"/>
                  <a:pt x="293" y="265"/>
                  <a:pt x="290" y="274"/>
                </a:cubicBezTo>
                <a:cubicBezTo>
                  <a:pt x="313" y="297"/>
                  <a:pt x="323" y="331"/>
                  <a:pt x="346" y="354"/>
                </a:cubicBezTo>
                <a:cubicBezTo>
                  <a:pt x="349" y="362"/>
                  <a:pt x="353" y="365"/>
                  <a:pt x="360" y="370"/>
                </a:cubicBezTo>
                <a:cubicBezTo>
                  <a:pt x="369" y="368"/>
                  <a:pt x="379" y="364"/>
                  <a:pt x="388" y="362"/>
                </a:cubicBezTo>
                <a:cubicBezTo>
                  <a:pt x="395" y="358"/>
                  <a:pt x="398" y="353"/>
                  <a:pt x="406" y="350"/>
                </a:cubicBezTo>
                <a:cubicBezTo>
                  <a:pt x="412" y="344"/>
                  <a:pt x="413" y="334"/>
                  <a:pt x="416" y="344"/>
                </a:cubicBezTo>
                <a:cubicBezTo>
                  <a:pt x="415" y="354"/>
                  <a:pt x="412" y="362"/>
                  <a:pt x="410" y="372"/>
                </a:cubicBezTo>
                <a:cubicBezTo>
                  <a:pt x="414" y="384"/>
                  <a:pt x="408" y="391"/>
                  <a:pt x="422" y="400"/>
                </a:cubicBezTo>
                <a:cubicBezTo>
                  <a:pt x="437" y="395"/>
                  <a:pt x="445" y="400"/>
                  <a:pt x="460" y="402"/>
                </a:cubicBezTo>
                <a:cubicBezTo>
                  <a:pt x="469" y="415"/>
                  <a:pt x="469" y="427"/>
                  <a:pt x="480" y="438"/>
                </a:cubicBezTo>
                <a:cubicBezTo>
                  <a:pt x="486" y="456"/>
                  <a:pt x="484" y="446"/>
                  <a:pt x="482" y="470"/>
                </a:cubicBezTo>
                <a:cubicBezTo>
                  <a:pt x="474" y="467"/>
                  <a:pt x="471" y="467"/>
                  <a:pt x="468" y="476"/>
                </a:cubicBezTo>
                <a:cubicBezTo>
                  <a:pt x="469" y="487"/>
                  <a:pt x="471" y="497"/>
                  <a:pt x="472" y="508"/>
                </a:cubicBezTo>
                <a:cubicBezTo>
                  <a:pt x="473" y="513"/>
                  <a:pt x="474" y="524"/>
                  <a:pt x="474" y="524"/>
                </a:cubicBezTo>
                <a:cubicBezTo>
                  <a:pt x="466" y="527"/>
                  <a:pt x="462" y="530"/>
                  <a:pt x="456" y="536"/>
                </a:cubicBezTo>
                <a:cubicBezTo>
                  <a:pt x="452" y="549"/>
                  <a:pt x="465" y="574"/>
                  <a:pt x="470" y="588"/>
                </a:cubicBezTo>
                <a:cubicBezTo>
                  <a:pt x="466" y="613"/>
                  <a:pt x="458" y="629"/>
                  <a:pt x="444" y="650"/>
                </a:cubicBezTo>
                <a:cubicBezTo>
                  <a:pt x="441" y="654"/>
                  <a:pt x="441" y="661"/>
                  <a:pt x="436" y="662"/>
                </a:cubicBezTo>
                <a:cubicBezTo>
                  <a:pt x="431" y="663"/>
                  <a:pt x="425" y="663"/>
                  <a:pt x="420" y="664"/>
                </a:cubicBezTo>
                <a:cubicBezTo>
                  <a:pt x="406" y="669"/>
                  <a:pt x="410" y="659"/>
                  <a:pt x="400" y="652"/>
                </a:cubicBezTo>
                <a:cubicBezTo>
                  <a:pt x="398" y="651"/>
                  <a:pt x="387" y="648"/>
                  <a:pt x="386" y="648"/>
                </a:cubicBezTo>
                <a:cubicBezTo>
                  <a:pt x="375" y="640"/>
                  <a:pt x="362" y="633"/>
                  <a:pt x="352" y="624"/>
                </a:cubicBezTo>
                <a:cubicBezTo>
                  <a:pt x="348" y="620"/>
                  <a:pt x="345" y="614"/>
                  <a:pt x="340" y="612"/>
                </a:cubicBezTo>
                <a:cubicBezTo>
                  <a:pt x="325" y="607"/>
                  <a:pt x="311" y="601"/>
                  <a:pt x="296" y="596"/>
                </a:cubicBezTo>
                <a:cubicBezTo>
                  <a:pt x="283" y="592"/>
                  <a:pt x="276" y="583"/>
                  <a:pt x="264" y="578"/>
                </a:cubicBezTo>
                <a:cubicBezTo>
                  <a:pt x="258" y="576"/>
                  <a:pt x="246" y="572"/>
                  <a:pt x="246" y="572"/>
                </a:cubicBezTo>
                <a:cubicBezTo>
                  <a:pt x="236" y="562"/>
                  <a:pt x="215" y="540"/>
                  <a:pt x="202" y="536"/>
                </a:cubicBezTo>
                <a:cubicBezTo>
                  <a:pt x="196" y="526"/>
                  <a:pt x="199" y="532"/>
                  <a:pt x="194" y="518"/>
                </a:cubicBezTo>
                <a:cubicBezTo>
                  <a:pt x="193" y="516"/>
                  <a:pt x="192" y="512"/>
                  <a:pt x="192" y="512"/>
                </a:cubicBezTo>
                <a:cubicBezTo>
                  <a:pt x="189" y="484"/>
                  <a:pt x="185" y="469"/>
                  <a:pt x="170" y="448"/>
                </a:cubicBezTo>
                <a:cubicBezTo>
                  <a:pt x="148" y="417"/>
                  <a:pt x="179" y="458"/>
                  <a:pt x="164" y="434"/>
                </a:cubicBezTo>
                <a:cubicBezTo>
                  <a:pt x="160" y="428"/>
                  <a:pt x="152" y="418"/>
                  <a:pt x="152" y="418"/>
                </a:cubicBezTo>
                <a:cubicBezTo>
                  <a:pt x="148" y="407"/>
                  <a:pt x="136" y="400"/>
                  <a:pt x="132" y="388"/>
                </a:cubicBezTo>
                <a:cubicBezTo>
                  <a:pt x="123" y="360"/>
                  <a:pt x="95" y="313"/>
                  <a:pt x="74" y="292"/>
                </a:cubicBezTo>
                <a:cubicBezTo>
                  <a:pt x="66" y="269"/>
                  <a:pt x="51" y="242"/>
                  <a:pt x="26" y="238"/>
                </a:cubicBezTo>
                <a:cubicBezTo>
                  <a:pt x="20" y="220"/>
                  <a:pt x="20" y="202"/>
                  <a:pt x="6" y="188"/>
                </a:cubicBezTo>
                <a:cubicBezTo>
                  <a:pt x="4" y="182"/>
                  <a:pt x="0" y="170"/>
                  <a:pt x="0" y="170"/>
                </a:cubicBezTo>
                <a:cubicBezTo>
                  <a:pt x="2" y="148"/>
                  <a:pt x="8" y="135"/>
                  <a:pt x="30" y="128"/>
                </a:cubicBezTo>
                <a:cubicBezTo>
                  <a:pt x="38" y="136"/>
                  <a:pt x="34" y="144"/>
                  <a:pt x="40" y="152"/>
                </a:cubicBezTo>
                <a:cubicBezTo>
                  <a:pt x="49" y="163"/>
                  <a:pt x="59" y="173"/>
                  <a:pt x="72" y="176"/>
                </a:cubicBezTo>
                <a:cubicBezTo>
                  <a:pt x="76" y="175"/>
                  <a:pt x="80" y="176"/>
                  <a:pt x="84" y="174"/>
                </a:cubicBezTo>
                <a:cubicBezTo>
                  <a:pt x="88" y="172"/>
                  <a:pt x="87" y="165"/>
                  <a:pt x="90" y="162"/>
                </a:cubicBezTo>
                <a:cubicBezTo>
                  <a:pt x="99" y="152"/>
                  <a:pt x="108" y="136"/>
                  <a:pt x="120" y="132"/>
                </a:cubicBezTo>
                <a:cubicBezTo>
                  <a:pt x="130" y="122"/>
                  <a:pt x="155" y="104"/>
                  <a:pt x="168" y="100"/>
                </a:cubicBezTo>
                <a:cubicBezTo>
                  <a:pt x="181" y="87"/>
                  <a:pt x="197" y="79"/>
                  <a:pt x="210" y="66"/>
                </a:cubicBezTo>
                <a:cubicBezTo>
                  <a:pt x="215" y="50"/>
                  <a:pt x="214" y="42"/>
                  <a:pt x="230" y="34"/>
                </a:cubicBezTo>
                <a:cubicBezTo>
                  <a:pt x="235" y="27"/>
                  <a:pt x="228" y="10"/>
                  <a:pt x="228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8" name="Freeform 18"/>
          <p:cNvSpPr>
            <a:spLocks/>
          </p:cNvSpPr>
          <p:nvPr/>
        </p:nvSpPr>
        <p:spPr bwMode="auto">
          <a:xfrm>
            <a:off x="3268663" y="2897188"/>
            <a:ext cx="663575" cy="576262"/>
          </a:xfrm>
          <a:custGeom>
            <a:avLst/>
            <a:gdLst/>
            <a:ahLst/>
            <a:cxnLst>
              <a:cxn ang="0">
                <a:pos x="28" y="14"/>
              </a:cxn>
              <a:cxn ang="0">
                <a:pos x="52" y="38"/>
              </a:cxn>
              <a:cxn ang="0">
                <a:pos x="40" y="66"/>
              </a:cxn>
              <a:cxn ang="0">
                <a:pos x="64" y="94"/>
              </a:cxn>
              <a:cxn ang="0">
                <a:pos x="82" y="80"/>
              </a:cxn>
              <a:cxn ang="0">
                <a:pos x="66" y="40"/>
              </a:cxn>
              <a:cxn ang="0">
                <a:pos x="88" y="22"/>
              </a:cxn>
              <a:cxn ang="0">
                <a:pos x="134" y="0"/>
              </a:cxn>
              <a:cxn ang="0">
                <a:pos x="176" y="14"/>
              </a:cxn>
              <a:cxn ang="0">
                <a:pos x="190" y="38"/>
              </a:cxn>
              <a:cxn ang="0">
                <a:pos x="208" y="32"/>
              </a:cxn>
              <a:cxn ang="0">
                <a:pos x="276" y="48"/>
              </a:cxn>
              <a:cxn ang="0">
                <a:pos x="346" y="26"/>
              </a:cxn>
              <a:cxn ang="0">
                <a:pos x="372" y="42"/>
              </a:cxn>
              <a:cxn ang="0">
                <a:pos x="432" y="54"/>
              </a:cxn>
              <a:cxn ang="0">
                <a:pos x="448" y="58"/>
              </a:cxn>
              <a:cxn ang="0">
                <a:pos x="436" y="88"/>
              </a:cxn>
              <a:cxn ang="0">
                <a:pos x="432" y="100"/>
              </a:cxn>
              <a:cxn ang="0">
                <a:pos x="438" y="94"/>
              </a:cxn>
              <a:cxn ang="0">
                <a:pos x="470" y="100"/>
              </a:cxn>
              <a:cxn ang="0">
                <a:pos x="476" y="106"/>
              </a:cxn>
              <a:cxn ang="0">
                <a:pos x="484" y="104"/>
              </a:cxn>
              <a:cxn ang="0">
                <a:pos x="480" y="110"/>
              </a:cxn>
              <a:cxn ang="0">
                <a:pos x="470" y="128"/>
              </a:cxn>
              <a:cxn ang="0">
                <a:pos x="472" y="154"/>
              </a:cxn>
              <a:cxn ang="0">
                <a:pos x="460" y="160"/>
              </a:cxn>
              <a:cxn ang="0">
                <a:pos x="448" y="168"/>
              </a:cxn>
              <a:cxn ang="0">
                <a:pos x="466" y="222"/>
              </a:cxn>
              <a:cxn ang="0">
                <a:pos x="442" y="266"/>
              </a:cxn>
              <a:cxn ang="0">
                <a:pos x="402" y="268"/>
              </a:cxn>
              <a:cxn ang="0">
                <a:pos x="384" y="290"/>
              </a:cxn>
              <a:cxn ang="0">
                <a:pos x="368" y="274"/>
              </a:cxn>
              <a:cxn ang="0">
                <a:pos x="318" y="280"/>
              </a:cxn>
              <a:cxn ang="0">
                <a:pos x="348" y="334"/>
              </a:cxn>
              <a:cxn ang="0">
                <a:pos x="346" y="348"/>
              </a:cxn>
              <a:cxn ang="0">
                <a:pos x="332" y="360"/>
              </a:cxn>
              <a:cxn ang="0">
                <a:pos x="288" y="404"/>
              </a:cxn>
              <a:cxn ang="0">
                <a:pos x="252" y="400"/>
              </a:cxn>
              <a:cxn ang="0">
                <a:pos x="246" y="388"/>
              </a:cxn>
              <a:cxn ang="0">
                <a:pos x="218" y="344"/>
              </a:cxn>
              <a:cxn ang="0">
                <a:pos x="224" y="314"/>
              </a:cxn>
              <a:cxn ang="0">
                <a:pos x="208" y="280"/>
              </a:cxn>
              <a:cxn ang="0">
                <a:pos x="212" y="238"/>
              </a:cxn>
              <a:cxn ang="0">
                <a:pos x="198" y="198"/>
              </a:cxn>
              <a:cxn ang="0">
                <a:pos x="150" y="206"/>
              </a:cxn>
              <a:cxn ang="0">
                <a:pos x="126" y="198"/>
              </a:cxn>
              <a:cxn ang="0">
                <a:pos x="96" y="162"/>
              </a:cxn>
              <a:cxn ang="0">
                <a:pos x="62" y="160"/>
              </a:cxn>
              <a:cxn ang="0">
                <a:pos x="28" y="146"/>
              </a:cxn>
              <a:cxn ang="0">
                <a:pos x="8" y="100"/>
              </a:cxn>
              <a:cxn ang="0">
                <a:pos x="8" y="82"/>
              </a:cxn>
              <a:cxn ang="0">
                <a:pos x="2" y="64"/>
              </a:cxn>
              <a:cxn ang="0">
                <a:pos x="28" y="14"/>
              </a:cxn>
            </a:cxnLst>
            <a:rect l="0" t="0" r="r" b="b"/>
            <a:pathLst>
              <a:path w="486" h="404">
                <a:moveTo>
                  <a:pt x="28" y="14"/>
                </a:moveTo>
                <a:cubicBezTo>
                  <a:pt x="39" y="20"/>
                  <a:pt x="46" y="27"/>
                  <a:pt x="52" y="38"/>
                </a:cubicBezTo>
                <a:cubicBezTo>
                  <a:pt x="46" y="46"/>
                  <a:pt x="42" y="56"/>
                  <a:pt x="40" y="66"/>
                </a:cubicBezTo>
                <a:cubicBezTo>
                  <a:pt x="44" y="80"/>
                  <a:pt x="49" y="90"/>
                  <a:pt x="64" y="94"/>
                </a:cubicBezTo>
                <a:cubicBezTo>
                  <a:pt x="71" y="92"/>
                  <a:pt x="82" y="80"/>
                  <a:pt x="82" y="80"/>
                </a:cubicBezTo>
                <a:cubicBezTo>
                  <a:pt x="88" y="62"/>
                  <a:pt x="79" y="53"/>
                  <a:pt x="66" y="40"/>
                </a:cubicBezTo>
                <a:cubicBezTo>
                  <a:pt x="69" y="21"/>
                  <a:pt x="69" y="25"/>
                  <a:pt x="88" y="22"/>
                </a:cubicBezTo>
                <a:cubicBezTo>
                  <a:pt x="102" y="13"/>
                  <a:pt x="117" y="4"/>
                  <a:pt x="134" y="0"/>
                </a:cubicBezTo>
                <a:cubicBezTo>
                  <a:pt x="158" y="2"/>
                  <a:pt x="156" y="10"/>
                  <a:pt x="176" y="14"/>
                </a:cubicBezTo>
                <a:cubicBezTo>
                  <a:pt x="179" y="24"/>
                  <a:pt x="181" y="32"/>
                  <a:pt x="190" y="38"/>
                </a:cubicBezTo>
                <a:cubicBezTo>
                  <a:pt x="196" y="36"/>
                  <a:pt x="208" y="32"/>
                  <a:pt x="208" y="32"/>
                </a:cubicBezTo>
                <a:cubicBezTo>
                  <a:pt x="233" y="36"/>
                  <a:pt x="253" y="40"/>
                  <a:pt x="276" y="48"/>
                </a:cubicBezTo>
                <a:cubicBezTo>
                  <a:pt x="314" y="45"/>
                  <a:pt x="315" y="36"/>
                  <a:pt x="346" y="26"/>
                </a:cubicBezTo>
                <a:cubicBezTo>
                  <a:pt x="363" y="28"/>
                  <a:pt x="375" y="23"/>
                  <a:pt x="372" y="42"/>
                </a:cubicBezTo>
                <a:cubicBezTo>
                  <a:pt x="387" y="57"/>
                  <a:pt x="413" y="53"/>
                  <a:pt x="432" y="54"/>
                </a:cubicBezTo>
                <a:cubicBezTo>
                  <a:pt x="437" y="56"/>
                  <a:pt x="445" y="53"/>
                  <a:pt x="448" y="58"/>
                </a:cubicBezTo>
                <a:cubicBezTo>
                  <a:pt x="452" y="65"/>
                  <a:pt x="438" y="83"/>
                  <a:pt x="436" y="88"/>
                </a:cubicBezTo>
                <a:cubicBezTo>
                  <a:pt x="434" y="92"/>
                  <a:pt x="429" y="103"/>
                  <a:pt x="432" y="100"/>
                </a:cubicBezTo>
                <a:cubicBezTo>
                  <a:pt x="434" y="98"/>
                  <a:pt x="436" y="96"/>
                  <a:pt x="438" y="94"/>
                </a:cubicBezTo>
                <a:cubicBezTo>
                  <a:pt x="449" y="96"/>
                  <a:pt x="459" y="97"/>
                  <a:pt x="470" y="100"/>
                </a:cubicBezTo>
                <a:cubicBezTo>
                  <a:pt x="472" y="102"/>
                  <a:pt x="473" y="105"/>
                  <a:pt x="476" y="106"/>
                </a:cubicBezTo>
                <a:cubicBezTo>
                  <a:pt x="479" y="107"/>
                  <a:pt x="482" y="102"/>
                  <a:pt x="484" y="104"/>
                </a:cubicBezTo>
                <a:cubicBezTo>
                  <a:pt x="486" y="106"/>
                  <a:pt x="481" y="108"/>
                  <a:pt x="480" y="110"/>
                </a:cubicBezTo>
                <a:cubicBezTo>
                  <a:pt x="477" y="116"/>
                  <a:pt x="470" y="128"/>
                  <a:pt x="470" y="128"/>
                </a:cubicBezTo>
                <a:cubicBezTo>
                  <a:pt x="471" y="133"/>
                  <a:pt x="476" y="149"/>
                  <a:pt x="472" y="154"/>
                </a:cubicBezTo>
                <a:cubicBezTo>
                  <a:pt x="468" y="159"/>
                  <a:pt x="465" y="157"/>
                  <a:pt x="460" y="160"/>
                </a:cubicBezTo>
                <a:cubicBezTo>
                  <a:pt x="456" y="162"/>
                  <a:pt x="448" y="168"/>
                  <a:pt x="448" y="168"/>
                </a:cubicBezTo>
                <a:cubicBezTo>
                  <a:pt x="440" y="180"/>
                  <a:pt x="458" y="209"/>
                  <a:pt x="466" y="222"/>
                </a:cubicBezTo>
                <a:cubicBezTo>
                  <a:pt x="463" y="240"/>
                  <a:pt x="461" y="260"/>
                  <a:pt x="442" y="266"/>
                </a:cubicBezTo>
                <a:cubicBezTo>
                  <a:pt x="422" y="264"/>
                  <a:pt x="418" y="263"/>
                  <a:pt x="402" y="268"/>
                </a:cubicBezTo>
                <a:cubicBezTo>
                  <a:pt x="396" y="277"/>
                  <a:pt x="393" y="284"/>
                  <a:pt x="384" y="290"/>
                </a:cubicBezTo>
                <a:cubicBezTo>
                  <a:pt x="379" y="283"/>
                  <a:pt x="375" y="279"/>
                  <a:pt x="368" y="274"/>
                </a:cubicBezTo>
                <a:cubicBezTo>
                  <a:pt x="351" y="278"/>
                  <a:pt x="337" y="279"/>
                  <a:pt x="318" y="280"/>
                </a:cubicBezTo>
                <a:cubicBezTo>
                  <a:pt x="333" y="295"/>
                  <a:pt x="333" y="319"/>
                  <a:pt x="348" y="334"/>
                </a:cubicBezTo>
                <a:cubicBezTo>
                  <a:pt x="347" y="339"/>
                  <a:pt x="348" y="344"/>
                  <a:pt x="346" y="348"/>
                </a:cubicBezTo>
                <a:cubicBezTo>
                  <a:pt x="345" y="352"/>
                  <a:pt x="334" y="358"/>
                  <a:pt x="332" y="360"/>
                </a:cubicBezTo>
                <a:cubicBezTo>
                  <a:pt x="316" y="376"/>
                  <a:pt x="312" y="396"/>
                  <a:pt x="288" y="404"/>
                </a:cubicBezTo>
                <a:cubicBezTo>
                  <a:pt x="276" y="403"/>
                  <a:pt x="264" y="401"/>
                  <a:pt x="252" y="400"/>
                </a:cubicBezTo>
                <a:cubicBezTo>
                  <a:pt x="248" y="400"/>
                  <a:pt x="249" y="391"/>
                  <a:pt x="246" y="388"/>
                </a:cubicBezTo>
                <a:cubicBezTo>
                  <a:pt x="235" y="375"/>
                  <a:pt x="223" y="360"/>
                  <a:pt x="218" y="344"/>
                </a:cubicBezTo>
                <a:cubicBezTo>
                  <a:pt x="220" y="334"/>
                  <a:pt x="222" y="324"/>
                  <a:pt x="224" y="314"/>
                </a:cubicBezTo>
                <a:cubicBezTo>
                  <a:pt x="221" y="298"/>
                  <a:pt x="222" y="289"/>
                  <a:pt x="208" y="280"/>
                </a:cubicBezTo>
                <a:cubicBezTo>
                  <a:pt x="199" y="267"/>
                  <a:pt x="209" y="252"/>
                  <a:pt x="212" y="238"/>
                </a:cubicBezTo>
                <a:cubicBezTo>
                  <a:pt x="211" y="224"/>
                  <a:pt x="214" y="203"/>
                  <a:pt x="198" y="198"/>
                </a:cubicBezTo>
                <a:cubicBezTo>
                  <a:pt x="182" y="202"/>
                  <a:pt x="166" y="201"/>
                  <a:pt x="150" y="206"/>
                </a:cubicBezTo>
                <a:cubicBezTo>
                  <a:pt x="140" y="204"/>
                  <a:pt x="135" y="201"/>
                  <a:pt x="126" y="198"/>
                </a:cubicBezTo>
                <a:cubicBezTo>
                  <a:pt x="118" y="190"/>
                  <a:pt x="107" y="164"/>
                  <a:pt x="96" y="162"/>
                </a:cubicBezTo>
                <a:cubicBezTo>
                  <a:pt x="85" y="160"/>
                  <a:pt x="73" y="161"/>
                  <a:pt x="62" y="160"/>
                </a:cubicBezTo>
                <a:cubicBezTo>
                  <a:pt x="48" y="156"/>
                  <a:pt x="39" y="157"/>
                  <a:pt x="28" y="146"/>
                </a:cubicBezTo>
                <a:cubicBezTo>
                  <a:pt x="22" y="129"/>
                  <a:pt x="29" y="107"/>
                  <a:pt x="8" y="100"/>
                </a:cubicBezTo>
                <a:cubicBezTo>
                  <a:pt x="0" y="92"/>
                  <a:pt x="2" y="91"/>
                  <a:pt x="8" y="82"/>
                </a:cubicBezTo>
                <a:cubicBezTo>
                  <a:pt x="6" y="76"/>
                  <a:pt x="2" y="64"/>
                  <a:pt x="2" y="64"/>
                </a:cubicBezTo>
                <a:cubicBezTo>
                  <a:pt x="4" y="44"/>
                  <a:pt x="9" y="24"/>
                  <a:pt x="28" y="1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79" name="Freeform 19"/>
          <p:cNvSpPr>
            <a:spLocks/>
          </p:cNvSpPr>
          <p:nvPr/>
        </p:nvSpPr>
        <p:spPr bwMode="auto">
          <a:xfrm>
            <a:off x="3878263" y="3040063"/>
            <a:ext cx="231775" cy="379412"/>
          </a:xfrm>
          <a:custGeom>
            <a:avLst/>
            <a:gdLst/>
            <a:ahLst/>
            <a:cxnLst>
              <a:cxn ang="0">
                <a:pos x="38" y="4"/>
              </a:cxn>
              <a:cxn ang="0">
                <a:pos x="64" y="2"/>
              </a:cxn>
              <a:cxn ang="0">
                <a:pos x="96" y="36"/>
              </a:cxn>
              <a:cxn ang="0">
                <a:pos x="108" y="64"/>
              </a:cxn>
              <a:cxn ang="0">
                <a:pos x="122" y="66"/>
              </a:cxn>
              <a:cxn ang="0">
                <a:pos x="140" y="72"/>
              </a:cxn>
              <a:cxn ang="0">
                <a:pos x="154" y="86"/>
              </a:cxn>
              <a:cxn ang="0">
                <a:pos x="148" y="114"/>
              </a:cxn>
              <a:cxn ang="0">
                <a:pos x="130" y="124"/>
              </a:cxn>
              <a:cxn ang="0">
                <a:pos x="120" y="152"/>
              </a:cxn>
              <a:cxn ang="0">
                <a:pos x="142" y="190"/>
              </a:cxn>
              <a:cxn ang="0">
                <a:pos x="162" y="216"/>
              </a:cxn>
              <a:cxn ang="0">
                <a:pos x="114" y="256"/>
              </a:cxn>
              <a:cxn ang="0">
                <a:pos x="102" y="262"/>
              </a:cxn>
              <a:cxn ang="0">
                <a:pos x="90" y="266"/>
              </a:cxn>
              <a:cxn ang="0">
                <a:pos x="78" y="254"/>
              </a:cxn>
              <a:cxn ang="0">
                <a:pos x="72" y="250"/>
              </a:cxn>
              <a:cxn ang="0">
                <a:pos x="60" y="238"/>
              </a:cxn>
              <a:cxn ang="0">
                <a:pos x="62" y="204"/>
              </a:cxn>
              <a:cxn ang="0">
                <a:pos x="52" y="138"/>
              </a:cxn>
              <a:cxn ang="0">
                <a:pos x="22" y="120"/>
              </a:cxn>
              <a:cxn ang="0">
                <a:pos x="8" y="100"/>
              </a:cxn>
              <a:cxn ang="0">
                <a:pos x="0" y="88"/>
              </a:cxn>
              <a:cxn ang="0">
                <a:pos x="20" y="52"/>
              </a:cxn>
              <a:cxn ang="0">
                <a:pos x="38" y="4"/>
              </a:cxn>
            </a:cxnLst>
            <a:rect l="0" t="0" r="r" b="b"/>
            <a:pathLst>
              <a:path w="170" h="266">
                <a:moveTo>
                  <a:pt x="38" y="4"/>
                </a:moveTo>
                <a:cubicBezTo>
                  <a:pt x="47" y="10"/>
                  <a:pt x="53" y="0"/>
                  <a:pt x="64" y="2"/>
                </a:cubicBezTo>
                <a:cubicBezTo>
                  <a:pt x="72" y="25"/>
                  <a:pt x="70" y="33"/>
                  <a:pt x="96" y="36"/>
                </a:cubicBezTo>
                <a:cubicBezTo>
                  <a:pt x="104" y="44"/>
                  <a:pt x="104" y="60"/>
                  <a:pt x="108" y="64"/>
                </a:cubicBezTo>
                <a:cubicBezTo>
                  <a:pt x="112" y="69"/>
                  <a:pt x="117" y="65"/>
                  <a:pt x="122" y="66"/>
                </a:cubicBezTo>
                <a:cubicBezTo>
                  <a:pt x="127" y="67"/>
                  <a:pt x="135" y="69"/>
                  <a:pt x="140" y="72"/>
                </a:cubicBezTo>
                <a:cubicBezTo>
                  <a:pt x="148" y="75"/>
                  <a:pt x="151" y="78"/>
                  <a:pt x="154" y="86"/>
                </a:cubicBezTo>
                <a:cubicBezTo>
                  <a:pt x="152" y="95"/>
                  <a:pt x="153" y="106"/>
                  <a:pt x="148" y="114"/>
                </a:cubicBezTo>
                <a:cubicBezTo>
                  <a:pt x="145" y="120"/>
                  <a:pt x="130" y="124"/>
                  <a:pt x="130" y="124"/>
                </a:cubicBezTo>
                <a:cubicBezTo>
                  <a:pt x="122" y="132"/>
                  <a:pt x="122" y="141"/>
                  <a:pt x="120" y="152"/>
                </a:cubicBezTo>
                <a:cubicBezTo>
                  <a:pt x="122" y="165"/>
                  <a:pt x="130" y="180"/>
                  <a:pt x="142" y="190"/>
                </a:cubicBezTo>
                <a:cubicBezTo>
                  <a:pt x="148" y="195"/>
                  <a:pt x="156" y="210"/>
                  <a:pt x="162" y="216"/>
                </a:cubicBezTo>
                <a:cubicBezTo>
                  <a:pt x="170" y="239"/>
                  <a:pt x="131" y="251"/>
                  <a:pt x="114" y="256"/>
                </a:cubicBezTo>
                <a:cubicBezTo>
                  <a:pt x="99" y="260"/>
                  <a:pt x="118" y="255"/>
                  <a:pt x="102" y="262"/>
                </a:cubicBezTo>
                <a:cubicBezTo>
                  <a:pt x="98" y="264"/>
                  <a:pt x="90" y="266"/>
                  <a:pt x="90" y="266"/>
                </a:cubicBezTo>
                <a:cubicBezTo>
                  <a:pt x="86" y="262"/>
                  <a:pt x="83" y="257"/>
                  <a:pt x="78" y="254"/>
                </a:cubicBezTo>
                <a:cubicBezTo>
                  <a:pt x="76" y="253"/>
                  <a:pt x="74" y="252"/>
                  <a:pt x="72" y="250"/>
                </a:cubicBezTo>
                <a:cubicBezTo>
                  <a:pt x="68" y="246"/>
                  <a:pt x="60" y="238"/>
                  <a:pt x="60" y="238"/>
                </a:cubicBezTo>
                <a:cubicBezTo>
                  <a:pt x="56" y="227"/>
                  <a:pt x="58" y="215"/>
                  <a:pt x="62" y="204"/>
                </a:cubicBezTo>
                <a:cubicBezTo>
                  <a:pt x="61" y="187"/>
                  <a:pt x="59" y="152"/>
                  <a:pt x="52" y="138"/>
                </a:cubicBezTo>
                <a:cubicBezTo>
                  <a:pt x="45" y="124"/>
                  <a:pt x="29" y="126"/>
                  <a:pt x="22" y="120"/>
                </a:cubicBezTo>
                <a:cubicBezTo>
                  <a:pt x="16" y="114"/>
                  <a:pt x="13" y="107"/>
                  <a:pt x="8" y="100"/>
                </a:cubicBezTo>
                <a:cubicBezTo>
                  <a:pt x="5" y="96"/>
                  <a:pt x="0" y="88"/>
                  <a:pt x="0" y="88"/>
                </a:cubicBezTo>
                <a:cubicBezTo>
                  <a:pt x="2" y="68"/>
                  <a:pt x="2" y="61"/>
                  <a:pt x="20" y="52"/>
                </a:cubicBezTo>
                <a:cubicBezTo>
                  <a:pt x="29" y="38"/>
                  <a:pt x="20" y="13"/>
                  <a:pt x="38" y="4"/>
                </a:cubicBezTo>
                <a:close/>
              </a:path>
            </a:pathLst>
          </a:custGeom>
          <a:solidFill>
            <a:srgbClr val="CCCC00"/>
          </a:solidFill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0" name="Freeform 20"/>
          <p:cNvSpPr>
            <a:spLocks/>
          </p:cNvSpPr>
          <p:nvPr/>
        </p:nvSpPr>
        <p:spPr bwMode="auto">
          <a:xfrm>
            <a:off x="4044950" y="3148013"/>
            <a:ext cx="222250" cy="231775"/>
          </a:xfrm>
          <a:custGeom>
            <a:avLst/>
            <a:gdLst/>
            <a:ahLst/>
            <a:cxnLst>
              <a:cxn ang="0">
                <a:pos x="32" y="8"/>
              </a:cxn>
              <a:cxn ang="0">
                <a:pos x="62" y="16"/>
              </a:cxn>
              <a:cxn ang="0">
                <a:pos x="90" y="4"/>
              </a:cxn>
              <a:cxn ang="0">
                <a:pos x="118" y="0"/>
              </a:cxn>
              <a:cxn ang="0">
                <a:pos x="144" y="6"/>
              </a:cxn>
              <a:cxn ang="0">
                <a:pos x="134" y="38"/>
              </a:cxn>
              <a:cxn ang="0">
                <a:pos x="144" y="78"/>
              </a:cxn>
              <a:cxn ang="0">
                <a:pos x="148" y="98"/>
              </a:cxn>
              <a:cxn ang="0">
                <a:pos x="80" y="142"/>
              </a:cxn>
              <a:cxn ang="0">
                <a:pos x="68" y="162"/>
              </a:cxn>
              <a:cxn ang="0">
                <a:pos x="42" y="140"/>
              </a:cxn>
              <a:cxn ang="0">
                <a:pos x="30" y="130"/>
              </a:cxn>
              <a:cxn ang="0">
                <a:pos x="18" y="112"/>
              </a:cxn>
              <a:cxn ang="0">
                <a:pos x="6" y="96"/>
              </a:cxn>
              <a:cxn ang="0">
                <a:pos x="0" y="76"/>
              </a:cxn>
              <a:cxn ang="0">
                <a:pos x="26" y="36"/>
              </a:cxn>
              <a:cxn ang="0">
                <a:pos x="32" y="8"/>
              </a:cxn>
            </a:cxnLst>
            <a:rect l="0" t="0" r="r" b="b"/>
            <a:pathLst>
              <a:path w="163" h="162">
                <a:moveTo>
                  <a:pt x="32" y="8"/>
                </a:moveTo>
                <a:cubicBezTo>
                  <a:pt x="45" y="12"/>
                  <a:pt x="46" y="14"/>
                  <a:pt x="62" y="16"/>
                </a:cubicBezTo>
                <a:cubicBezTo>
                  <a:pt x="85" y="13"/>
                  <a:pt x="76" y="14"/>
                  <a:pt x="90" y="4"/>
                </a:cubicBezTo>
                <a:cubicBezTo>
                  <a:pt x="98" y="2"/>
                  <a:pt x="109" y="0"/>
                  <a:pt x="118" y="0"/>
                </a:cubicBezTo>
                <a:cubicBezTo>
                  <a:pt x="127" y="0"/>
                  <a:pt x="141" y="0"/>
                  <a:pt x="144" y="6"/>
                </a:cubicBezTo>
                <a:cubicBezTo>
                  <a:pt x="163" y="12"/>
                  <a:pt x="140" y="29"/>
                  <a:pt x="134" y="38"/>
                </a:cubicBezTo>
                <a:cubicBezTo>
                  <a:pt x="132" y="56"/>
                  <a:pt x="131" y="65"/>
                  <a:pt x="144" y="78"/>
                </a:cubicBezTo>
                <a:cubicBezTo>
                  <a:pt x="146" y="87"/>
                  <a:pt x="151" y="90"/>
                  <a:pt x="148" y="98"/>
                </a:cubicBezTo>
                <a:cubicBezTo>
                  <a:pt x="145" y="151"/>
                  <a:pt x="136" y="140"/>
                  <a:pt x="80" y="142"/>
                </a:cubicBezTo>
                <a:cubicBezTo>
                  <a:pt x="76" y="153"/>
                  <a:pt x="78" y="159"/>
                  <a:pt x="68" y="162"/>
                </a:cubicBezTo>
                <a:cubicBezTo>
                  <a:pt x="41" y="158"/>
                  <a:pt x="54" y="156"/>
                  <a:pt x="42" y="140"/>
                </a:cubicBezTo>
                <a:cubicBezTo>
                  <a:pt x="39" y="136"/>
                  <a:pt x="34" y="134"/>
                  <a:pt x="30" y="130"/>
                </a:cubicBezTo>
                <a:cubicBezTo>
                  <a:pt x="27" y="122"/>
                  <a:pt x="24" y="118"/>
                  <a:pt x="18" y="112"/>
                </a:cubicBezTo>
                <a:cubicBezTo>
                  <a:pt x="15" y="103"/>
                  <a:pt x="11" y="104"/>
                  <a:pt x="6" y="96"/>
                </a:cubicBezTo>
                <a:cubicBezTo>
                  <a:pt x="4" y="92"/>
                  <a:pt x="0" y="76"/>
                  <a:pt x="0" y="76"/>
                </a:cubicBezTo>
                <a:cubicBezTo>
                  <a:pt x="2" y="58"/>
                  <a:pt x="7" y="42"/>
                  <a:pt x="26" y="36"/>
                </a:cubicBezTo>
                <a:cubicBezTo>
                  <a:pt x="36" y="26"/>
                  <a:pt x="34" y="24"/>
                  <a:pt x="32" y="8"/>
                </a:cubicBezTo>
                <a:close/>
              </a:path>
            </a:pathLst>
          </a:custGeom>
          <a:solidFill>
            <a:srgbClr val="CCCC00"/>
          </a:solidFill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1" name="Freeform 21"/>
          <p:cNvSpPr>
            <a:spLocks/>
          </p:cNvSpPr>
          <p:nvPr/>
        </p:nvSpPr>
        <p:spPr bwMode="auto">
          <a:xfrm>
            <a:off x="4224338" y="3165475"/>
            <a:ext cx="158750" cy="1873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00" y="34"/>
              </a:cxn>
              <a:cxn ang="0">
                <a:pos x="78" y="102"/>
              </a:cxn>
              <a:cxn ang="0">
                <a:pos x="68" y="122"/>
              </a:cxn>
              <a:cxn ang="0">
                <a:pos x="48" y="128"/>
              </a:cxn>
              <a:cxn ang="0">
                <a:pos x="10" y="124"/>
              </a:cxn>
              <a:cxn ang="0">
                <a:pos x="16" y="76"/>
              </a:cxn>
              <a:cxn ang="0">
                <a:pos x="2" y="52"/>
              </a:cxn>
              <a:cxn ang="0">
                <a:pos x="4" y="20"/>
              </a:cxn>
              <a:cxn ang="0">
                <a:pos x="20" y="0"/>
              </a:cxn>
            </a:cxnLst>
            <a:rect l="0" t="0" r="r" b="b"/>
            <a:pathLst>
              <a:path w="116" h="131">
                <a:moveTo>
                  <a:pt x="20" y="0"/>
                </a:moveTo>
                <a:cubicBezTo>
                  <a:pt x="48" y="9"/>
                  <a:pt x="75" y="17"/>
                  <a:pt x="100" y="34"/>
                </a:cubicBezTo>
                <a:cubicBezTo>
                  <a:pt x="116" y="58"/>
                  <a:pt x="88" y="82"/>
                  <a:pt x="78" y="102"/>
                </a:cubicBezTo>
                <a:cubicBezTo>
                  <a:pt x="76" y="106"/>
                  <a:pt x="72" y="119"/>
                  <a:pt x="68" y="122"/>
                </a:cubicBezTo>
                <a:cubicBezTo>
                  <a:pt x="65" y="124"/>
                  <a:pt x="53" y="127"/>
                  <a:pt x="48" y="128"/>
                </a:cubicBezTo>
                <a:cubicBezTo>
                  <a:pt x="35" y="126"/>
                  <a:pt x="20" y="131"/>
                  <a:pt x="10" y="124"/>
                </a:cubicBezTo>
                <a:cubicBezTo>
                  <a:pt x="3" y="113"/>
                  <a:pt x="19" y="89"/>
                  <a:pt x="16" y="76"/>
                </a:cubicBezTo>
                <a:cubicBezTo>
                  <a:pt x="14" y="68"/>
                  <a:pt x="5" y="60"/>
                  <a:pt x="2" y="52"/>
                </a:cubicBezTo>
                <a:cubicBezTo>
                  <a:pt x="4" y="41"/>
                  <a:pt x="0" y="31"/>
                  <a:pt x="4" y="20"/>
                </a:cubicBezTo>
                <a:cubicBezTo>
                  <a:pt x="5" y="16"/>
                  <a:pt x="25" y="5"/>
                  <a:pt x="20" y="0"/>
                </a:cubicBezTo>
                <a:close/>
              </a:path>
            </a:pathLst>
          </a:custGeom>
          <a:solidFill>
            <a:srgbClr val="CCCC00"/>
          </a:solidFill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2" name="Freeform 22"/>
          <p:cNvSpPr>
            <a:spLocks/>
          </p:cNvSpPr>
          <p:nvPr/>
        </p:nvSpPr>
        <p:spPr bwMode="auto">
          <a:xfrm>
            <a:off x="3241675" y="3195638"/>
            <a:ext cx="1978025" cy="2057400"/>
          </a:xfrm>
          <a:custGeom>
            <a:avLst/>
            <a:gdLst/>
            <a:ahLst/>
            <a:cxnLst>
              <a:cxn ang="0">
                <a:pos x="835" y="29"/>
              </a:cxn>
              <a:cxn ang="0">
                <a:pos x="889" y="131"/>
              </a:cxn>
              <a:cxn ang="0">
                <a:pos x="811" y="241"/>
              </a:cxn>
              <a:cxn ang="0">
                <a:pos x="939" y="189"/>
              </a:cxn>
              <a:cxn ang="0">
                <a:pos x="911" y="241"/>
              </a:cxn>
              <a:cxn ang="0">
                <a:pos x="979" y="201"/>
              </a:cxn>
              <a:cxn ang="0">
                <a:pos x="1107" y="261"/>
              </a:cxn>
              <a:cxn ang="0">
                <a:pos x="1251" y="247"/>
              </a:cxn>
              <a:cxn ang="0">
                <a:pos x="1361" y="327"/>
              </a:cxn>
              <a:cxn ang="0">
                <a:pos x="1433" y="323"/>
              </a:cxn>
              <a:cxn ang="0">
                <a:pos x="1443" y="369"/>
              </a:cxn>
              <a:cxn ang="0">
                <a:pos x="1427" y="467"/>
              </a:cxn>
              <a:cxn ang="0">
                <a:pos x="1375" y="545"/>
              </a:cxn>
              <a:cxn ang="0">
                <a:pos x="1339" y="579"/>
              </a:cxn>
              <a:cxn ang="0">
                <a:pos x="1279" y="663"/>
              </a:cxn>
              <a:cxn ang="0">
                <a:pos x="1257" y="845"/>
              </a:cxn>
              <a:cxn ang="0">
                <a:pos x="1203" y="941"/>
              </a:cxn>
              <a:cxn ang="0">
                <a:pos x="1145" y="1009"/>
              </a:cxn>
              <a:cxn ang="0">
                <a:pos x="1067" y="1047"/>
              </a:cxn>
              <a:cxn ang="0">
                <a:pos x="937" y="1115"/>
              </a:cxn>
              <a:cxn ang="0">
                <a:pos x="881" y="1193"/>
              </a:cxn>
              <a:cxn ang="0">
                <a:pos x="805" y="1307"/>
              </a:cxn>
              <a:cxn ang="0">
                <a:pos x="709" y="1409"/>
              </a:cxn>
              <a:cxn ang="0">
                <a:pos x="673" y="1401"/>
              </a:cxn>
              <a:cxn ang="0">
                <a:pos x="569" y="1299"/>
              </a:cxn>
              <a:cxn ang="0">
                <a:pos x="683" y="1217"/>
              </a:cxn>
              <a:cxn ang="0">
                <a:pos x="711" y="1169"/>
              </a:cxn>
              <a:cxn ang="0">
                <a:pos x="707" y="1097"/>
              </a:cxn>
              <a:cxn ang="0">
                <a:pos x="615" y="1031"/>
              </a:cxn>
              <a:cxn ang="0">
                <a:pos x="573" y="931"/>
              </a:cxn>
              <a:cxn ang="0">
                <a:pos x="579" y="869"/>
              </a:cxn>
              <a:cxn ang="0">
                <a:pos x="509" y="815"/>
              </a:cxn>
              <a:cxn ang="0">
                <a:pos x="489" y="725"/>
              </a:cxn>
              <a:cxn ang="0">
                <a:pos x="353" y="687"/>
              </a:cxn>
              <a:cxn ang="0">
                <a:pos x="311" y="585"/>
              </a:cxn>
              <a:cxn ang="0">
                <a:pos x="233" y="617"/>
              </a:cxn>
              <a:cxn ang="0">
                <a:pos x="135" y="631"/>
              </a:cxn>
              <a:cxn ang="0">
                <a:pos x="89" y="595"/>
              </a:cxn>
              <a:cxn ang="0">
                <a:pos x="7" y="527"/>
              </a:cxn>
              <a:cxn ang="0">
                <a:pos x="41" y="419"/>
              </a:cxn>
              <a:cxn ang="0">
                <a:pos x="129" y="357"/>
              </a:cxn>
              <a:cxn ang="0">
                <a:pos x="133" y="233"/>
              </a:cxn>
              <a:cxn ang="0">
                <a:pos x="159" y="189"/>
              </a:cxn>
              <a:cxn ang="0">
                <a:pos x="217" y="139"/>
              </a:cxn>
              <a:cxn ang="0">
                <a:pos x="263" y="175"/>
              </a:cxn>
              <a:cxn ang="0">
                <a:pos x="361" y="149"/>
              </a:cxn>
              <a:cxn ang="0">
                <a:pos x="347" y="87"/>
              </a:cxn>
              <a:cxn ang="0">
                <a:pos x="411" y="81"/>
              </a:cxn>
              <a:cxn ang="0">
                <a:pos x="447" y="57"/>
              </a:cxn>
              <a:cxn ang="0">
                <a:pos x="525" y="57"/>
              </a:cxn>
              <a:cxn ang="0">
                <a:pos x="569" y="153"/>
              </a:cxn>
              <a:cxn ang="0">
                <a:pos x="651" y="131"/>
              </a:cxn>
              <a:cxn ang="0">
                <a:pos x="701" y="115"/>
              </a:cxn>
              <a:cxn ang="0">
                <a:pos x="787" y="105"/>
              </a:cxn>
              <a:cxn ang="0">
                <a:pos x="821" y="47"/>
              </a:cxn>
            </a:cxnLst>
            <a:rect l="0" t="0" r="r" b="b"/>
            <a:pathLst>
              <a:path w="1447" h="1441">
                <a:moveTo>
                  <a:pt x="827" y="21"/>
                </a:moveTo>
                <a:cubicBezTo>
                  <a:pt x="824" y="23"/>
                  <a:pt x="824" y="32"/>
                  <a:pt x="825" y="33"/>
                </a:cubicBezTo>
                <a:cubicBezTo>
                  <a:pt x="826" y="34"/>
                  <a:pt x="827" y="18"/>
                  <a:pt x="835" y="29"/>
                </a:cubicBezTo>
                <a:cubicBezTo>
                  <a:pt x="844" y="57"/>
                  <a:pt x="859" y="77"/>
                  <a:pt x="875" y="101"/>
                </a:cubicBezTo>
                <a:cubicBezTo>
                  <a:pt x="881" y="110"/>
                  <a:pt x="883" y="114"/>
                  <a:pt x="887" y="125"/>
                </a:cubicBezTo>
                <a:cubicBezTo>
                  <a:pt x="888" y="127"/>
                  <a:pt x="889" y="131"/>
                  <a:pt x="889" y="131"/>
                </a:cubicBezTo>
                <a:cubicBezTo>
                  <a:pt x="877" y="135"/>
                  <a:pt x="874" y="155"/>
                  <a:pt x="867" y="165"/>
                </a:cubicBezTo>
                <a:cubicBezTo>
                  <a:pt x="861" y="175"/>
                  <a:pt x="856" y="176"/>
                  <a:pt x="847" y="189"/>
                </a:cubicBezTo>
                <a:cubicBezTo>
                  <a:pt x="838" y="202"/>
                  <a:pt x="815" y="231"/>
                  <a:pt x="811" y="241"/>
                </a:cubicBezTo>
                <a:cubicBezTo>
                  <a:pt x="822" y="248"/>
                  <a:pt x="812" y="259"/>
                  <a:pt x="821" y="251"/>
                </a:cubicBezTo>
                <a:cubicBezTo>
                  <a:pt x="837" y="237"/>
                  <a:pt x="863" y="205"/>
                  <a:pt x="875" y="187"/>
                </a:cubicBezTo>
                <a:cubicBezTo>
                  <a:pt x="894" y="191"/>
                  <a:pt x="921" y="188"/>
                  <a:pt x="939" y="189"/>
                </a:cubicBezTo>
                <a:cubicBezTo>
                  <a:pt x="940" y="199"/>
                  <a:pt x="945" y="217"/>
                  <a:pt x="935" y="225"/>
                </a:cubicBezTo>
                <a:cubicBezTo>
                  <a:pt x="935" y="225"/>
                  <a:pt x="920" y="235"/>
                  <a:pt x="917" y="237"/>
                </a:cubicBezTo>
                <a:cubicBezTo>
                  <a:pt x="915" y="238"/>
                  <a:pt x="911" y="241"/>
                  <a:pt x="911" y="241"/>
                </a:cubicBezTo>
                <a:cubicBezTo>
                  <a:pt x="915" y="270"/>
                  <a:pt x="916" y="256"/>
                  <a:pt x="929" y="247"/>
                </a:cubicBezTo>
                <a:cubicBezTo>
                  <a:pt x="939" y="240"/>
                  <a:pt x="951" y="237"/>
                  <a:pt x="959" y="227"/>
                </a:cubicBezTo>
                <a:cubicBezTo>
                  <a:pt x="968" y="216"/>
                  <a:pt x="964" y="206"/>
                  <a:pt x="979" y="201"/>
                </a:cubicBezTo>
                <a:cubicBezTo>
                  <a:pt x="993" y="204"/>
                  <a:pt x="1007" y="205"/>
                  <a:pt x="1021" y="207"/>
                </a:cubicBezTo>
                <a:cubicBezTo>
                  <a:pt x="1034" y="220"/>
                  <a:pt x="1054" y="227"/>
                  <a:pt x="1071" y="233"/>
                </a:cubicBezTo>
                <a:cubicBezTo>
                  <a:pt x="1083" y="237"/>
                  <a:pt x="1098" y="252"/>
                  <a:pt x="1107" y="261"/>
                </a:cubicBezTo>
                <a:cubicBezTo>
                  <a:pt x="1114" y="256"/>
                  <a:pt x="1123" y="252"/>
                  <a:pt x="1131" y="249"/>
                </a:cubicBezTo>
                <a:cubicBezTo>
                  <a:pt x="1155" y="250"/>
                  <a:pt x="1173" y="256"/>
                  <a:pt x="1195" y="259"/>
                </a:cubicBezTo>
                <a:cubicBezTo>
                  <a:pt x="1243" y="256"/>
                  <a:pt x="1223" y="256"/>
                  <a:pt x="1251" y="247"/>
                </a:cubicBezTo>
                <a:cubicBezTo>
                  <a:pt x="1265" y="252"/>
                  <a:pt x="1275" y="268"/>
                  <a:pt x="1289" y="275"/>
                </a:cubicBezTo>
                <a:cubicBezTo>
                  <a:pt x="1302" y="271"/>
                  <a:pt x="1303" y="284"/>
                  <a:pt x="1311" y="291"/>
                </a:cubicBezTo>
                <a:cubicBezTo>
                  <a:pt x="1326" y="304"/>
                  <a:pt x="1345" y="315"/>
                  <a:pt x="1361" y="327"/>
                </a:cubicBezTo>
                <a:cubicBezTo>
                  <a:pt x="1375" y="325"/>
                  <a:pt x="1378" y="324"/>
                  <a:pt x="1393" y="325"/>
                </a:cubicBezTo>
                <a:cubicBezTo>
                  <a:pt x="1423" y="328"/>
                  <a:pt x="1428" y="334"/>
                  <a:pt x="1419" y="325"/>
                </a:cubicBezTo>
                <a:cubicBezTo>
                  <a:pt x="1424" y="324"/>
                  <a:pt x="1428" y="322"/>
                  <a:pt x="1433" y="323"/>
                </a:cubicBezTo>
                <a:cubicBezTo>
                  <a:pt x="1435" y="324"/>
                  <a:pt x="1427" y="325"/>
                  <a:pt x="1427" y="327"/>
                </a:cubicBezTo>
                <a:cubicBezTo>
                  <a:pt x="1427" y="329"/>
                  <a:pt x="1434" y="339"/>
                  <a:pt x="1435" y="341"/>
                </a:cubicBezTo>
                <a:cubicBezTo>
                  <a:pt x="1437" y="351"/>
                  <a:pt x="1440" y="360"/>
                  <a:pt x="1443" y="369"/>
                </a:cubicBezTo>
                <a:cubicBezTo>
                  <a:pt x="1444" y="373"/>
                  <a:pt x="1447" y="381"/>
                  <a:pt x="1447" y="381"/>
                </a:cubicBezTo>
                <a:cubicBezTo>
                  <a:pt x="1445" y="407"/>
                  <a:pt x="1445" y="402"/>
                  <a:pt x="1439" y="419"/>
                </a:cubicBezTo>
                <a:cubicBezTo>
                  <a:pt x="1437" y="435"/>
                  <a:pt x="1436" y="453"/>
                  <a:pt x="1427" y="467"/>
                </a:cubicBezTo>
                <a:cubicBezTo>
                  <a:pt x="1426" y="474"/>
                  <a:pt x="1427" y="481"/>
                  <a:pt x="1425" y="487"/>
                </a:cubicBezTo>
                <a:cubicBezTo>
                  <a:pt x="1423" y="495"/>
                  <a:pt x="1413" y="500"/>
                  <a:pt x="1407" y="505"/>
                </a:cubicBezTo>
                <a:cubicBezTo>
                  <a:pt x="1394" y="516"/>
                  <a:pt x="1386" y="533"/>
                  <a:pt x="1375" y="545"/>
                </a:cubicBezTo>
                <a:cubicBezTo>
                  <a:pt x="1371" y="549"/>
                  <a:pt x="1368" y="554"/>
                  <a:pt x="1363" y="557"/>
                </a:cubicBezTo>
                <a:cubicBezTo>
                  <a:pt x="1361" y="558"/>
                  <a:pt x="1359" y="559"/>
                  <a:pt x="1357" y="561"/>
                </a:cubicBezTo>
                <a:cubicBezTo>
                  <a:pt x="1351" y="567"/>
                  <a:pt x="1339" y="579"/>
                  <a:pt x="1339" y="579"/>
                </a:cubicBezTo>
                <a:cubicBezTo>
                  <a:pt x="1328" y="613"/>
                  <a:pt x="1337" y="638"/>
                  <a:pt x="1293" y="643"/>
                </a:cubicBezTo>
                <a:cubicBezTo>
                  <a:pt x="1286" y="645"/>
                  <a:pt x="1286" y="644"/>
                  <a:pt x="1283" y="651"/>
                </a:cubicBezTo>
                <a:cubicBezTo>
                  <a:pt x="1281" y="655"/>
                  <a:pt x="1279" y="663"/>
                  <a:pt x="1279" y="663"/>
                </a:cubicBezTo>
                <a:cubicBezTo>
                  <a:pt x="1287" y="687"/>
                  <a:pt x="1280" y="709"/>
                  <a:pt x="1273" y="731"/>
                </a:cubicBezTo>
                <a:cubicBezTo>
                  <a:pt x="1277" y="743"/>
                  <a:pt x="1275" y="733"/>
                  <a:pt x="1273" y="755"/>
                </a:cubicBezTo>
                <a:cubicBezTo>
                  <a:pt x="1271" y="782"/>
                  <a:pt x="1272" y="821"/>
                  <a:pt x="1257" y="845"/>
                </a:cubicBezTo>
                <a:cubicBezTo>
                  <a:pt x="1249" y="858"/>
                  <a:pt x="1236" y="867"/>
                  <a:pt x="1227" y="879"/>
                </a:cubicBezTo>
                <a:cubicBezTo>
                  <a:pt x="1229" y="916"/>
                  <a:pt x="1235" y="902"/>
                  <a:pt x="1221" y="923"/>
                </a:cubicBezTo>
                <a:cubicBezTo>
                  <a:pt x="1221" y="923"/>
                  <a:pt x="1206" y="938"/>
                  <a:pt x="1203" y="941"/>
                </a:cubicBezTo>
                <a:cubicBezTo>
                  <a:pt x="1201" y="943"/>
                  <a:pt x="1197" y="947"/>
                  <a:pt x="1197" y="947"/>
                </a:cubicBezTo>
                <a:cubicBezTo>
                  <a:pt x="1191" y="965"/>
                  <a:pt x="1181" y="1000"/>
                  <a:pt x="1165" y="1011"/>
                </a:cubicBezTo>
                <a:cubicBezTo>
                  <a:pt x="1150" y="1006"/>
                  <a:pt x="1157" y="1006"/>
                  <a:pt x="1145" y="1009"/>
                </a:cubicBezTo>
                <a:cubicBezTo>
                  <a:pt x="1126" y="1038"/>
                  <a:pt x="1143" y="1034"/>
                  <a:pt x="1097" y="1037"/>
                </a:cubicBezTo>
                <a:cubicBezTo>
                  <a:pt x="1091" y="1039"/>
                  <a:pt x="1085" y="1041"/>
                  <a:pt x="1079" y="1043"/>
                </a:cubicBezTo>
                <a:cubicBezTo>
                  <a:pt x="1075" y="1044"/>
                  <a:pt x="1067" y="1047"/>
                  <a:pt x="1067" y="1047"/>
                </a:cubicBezTo>
                <a:cubicBezTo>
                  <a:pt x="1053" y="1045"/>
                  <a:pt x="1045" y="1043"/>
                  <a:pt x="1035" y="1053"/>
                </a:cubicBezTo>
                <a:cubicBezTo>
                  <a:pt x="1032" y="1073"/>
                  <a:pt x="1019" y="1067"/>
                  <a:pt x="1001" y="1071"/>
                </a:cubicBezTo>
                <a:cubicBezTo>
                  <a:pt x="980" y="1085"/>
                  <a:pt x="960" y="1104"/>
                  <a:pt x="937" y="1115"/>
                </a:cubicBezTo>
                <a:cubicBezTo>
                  <a:pt x="919" y="1124"/>
                  <a:pt x="899" y="1133"/>
                  <a:pt x="887" y="1151"/>
                </a:cubicBezTo>
                <a:cubicBezTo>
                  <a:pt x="890" y="1152"/>
                  <a:pt x="894" y="1150"/>
                  <a:pt x="895" y="1153"/>
                </a:cubicBezTo>
                <a:cubicBezTo>
                  <a:pt x="896" y="1156"/>
                  <a:pt x="883" y="1190"/>
                  <a:pt x="881" y="1193"/>
                </a:cubicBezTo>
                <a:cubicBezTo>
                  <a:pt x="880" y="1207"/>
                  <a:pt x="880" y="1221"/>
                  <a:pt x="879" y="1235"/>
                </a:cubicBezTo>
                <a:cubicBezTo>
                  <a:pt x="877" y="1261"/>
                  <a:pt x="835" y="1279"/>
                  <a:pt x="819" y="1295"/>
                </a:cubicBezTo>
                <a:cubicBezTo>
                  <a:pt x="816" y="1303"/>
                  <a:pt x="813" y="1304"/>
                  <a:pt x="805" y="1307"/>
                </a:cubicBezTo>
                <a:cubicBezTo>
                  <a:pt x="801" y="1318"/>
                  <a:pt x="804" y="1329"/>
                  <a:pt x="797" y="1339"/>
                </a:cubicBezTo>
                <a:cubicBezTo>
                  <a:pt x="786" y="1335"/>
                  <a:pt x="787" y="1326"/>
                  <a:pt x="775" y="1323"/>
                </a:cubicBezTo>
                <a:cubicBezTo>
                  <a:pt x="735" y="1336"/>
                  <a:pt x="730" y="1378"/>
                  <a:pt x="709" y="1409"/>
                </a:cubicBezTo>
                <a:cubicBezTo>
                  <a:pt x="707" y="1416"/>
                  <a:pt x="706" y="1431"/>
                  <a:pt x="699" y="1435"/>
                </a:cubicBezTo>
                <a:cubicBezTo>
                  <a:pt x="694" y="1438"/>
                  <a:pt x="681" y="1441"/>
                  <a:pt x="681" y="1441"/>
                </a:cubicBezTo>
                <a:cubicBezTo>
                  <a:pt x="670" y="1437"/>
                  <a:pt x="679" y="1413"/>
                  <a:pt x="673" y="1401"/>
                </a:cubicBezTo>
                <a:cubicBezTo>
                  <a:pt x="664" y="1383"/>
                  <a:pt x="643" y="1364"/>
                  <a:pt x="623" y="1357"/>
                </a:cubicBezTo>
                <a:cubicBezTo>
                  <a:pt x="605" y="1344"/>
                  <a:pt x="585" y="1335"/>
                  <a:pt x="569" y="1319"/>
                </a:cubicBezTo>
                <a:cubicBezTo>
                  <a:pt x="566" y="1309"/>
                  <a:pt x="563" y="1313"/>
                  <a:pt x="569" y="1299"/>
                </a:cubicBezTo>
                <a:cubicBezTo>
                  <a:pt x="572" y="1296"/>
                  <a:pt x="577" y="1296"/>
                  <a:pt x="585" y="1289"/>
                </a:cubicBezTo>
                <a:cubicBezTo>
                  <a:pt x="593" y="1282"/>
                  <a:pt x="601" y="1271"/>
                  <a:pt x="617" y="1259"/>
                </a:cubicBezTo>
                <a:cubicBezTo>
                  <a:pt x="633" y="1243"/>
                  <a:pt x="662" y="1224"/>
                  <a:pt x="683" y="1217"/>
                </a:cubicBezTo>
                <a:cubicBezTo>
                  <a:pt x="692" y="1219"/>
                  <a:pt x="695" y="1222"/>
                  <a:pt x="703" y="1217"/>
                </a:cubicBezTo>
                <a:cubicBezTo>
                  <a:pt x="706" y="1208"/>
                  <a:pt x="708" y="1201"/>
                  <a:pt x="713" y="1193"/>
                </a:cubicBezTo>
                <a:cubicBezTo>
                  <a:pt x="712" y="1185"/>
                  <a:pt x="714" y="1176"/>
                  <a:pt x="711" y="1169"/>
                </a:cubicBezTo>
                <a:cubicBezTo>
                  <a:pt x="709" y="1164"/>
                  <a:pt x="702" y="1162"/>
                  <a:pt x="699" y="1157"/>
                </a:cubicBezTo>
                <a:cubicBezTo>
                  <a:pt x="694" y="1149"/>
                  <a:pt x="688" y="1137"/>
                  <a:pt x="685" y="1127"/>
                </a:cubicBezTo>
                <a:cubicBezTo>
                  <a:pt x="689" y="1115"/>
                  <a:pt x="698" y="1106"/>
                  <a:pt x="707" y="1097"/>
                </a:cubicBezTo>
                <a:cubicBezTo>
                  <a:pt x="692" y="1092"/>
                  <a:pt x="678" y="1099"/>
                  <a:pt x="663" y="1095"/>
                </a:cubicBezTo>
                <a:cubicBezTo>
                  <a:pt x="653" y="1089"/>
                  <a:pt x="659" y="1083"/>
                  <a:pt x="661" y="1073"/>
                </a:cubicBezTo>
                <a:cubicBezTo>
                  <a:pt x="658" y="1029"/>
                  <a:pt x="662" y="1034"/>
                  <a:pt x="615" y="1031"/>
                </a:cubicBezTo>
                <a:cubicBezTo>
                  <a:pt x="600" y="1029"/>
                  <a:pt x="587" y="1028"/>
                  <a:pt x="573" y="1021"/>
                </a:cubicBezTo>
                <a:cubicBezTo>
                  <a:pt x="570" y="1012"/>
                  <a:pt x="572" y="1004"/>
                  <a:pt x="575" y="995"/>
                </a:cubicBezTo>
                <a:cubicBezTo>
                  <a:pt x="574" y="975"/>
                  <a:pt x="569" y="951"/>
                  <a:pt x="573" y="931"/>
                </a:cubicBezTo>
                <a:cubicBezTo>
                  <a:pt x="575" y="921"/>
                  <a:pt x="585" y="909"/>
                  <a:pt x="589" y="899"/>
                </a:cubicBezTo>
                <a:cubicBezTo>
                  <a:pt x="591" y="895"/>
                  <a:pt x="593" y="887"/>
                  <a:pt x="593" y="887"/>
                </a:cubicBezTo>
                <a:cubicBezTo>
                  <a:pt x="589" y="876"/>
                  <a:pt x="592" y="882"/>
                  <a:pt x="579" y="869"/>
                </a:cubicBezTo>
                <a:cubicBezTo>
                  <a:pt x="571" y="861"/>
                  <a:pt x="571" y="829"/>
                  <a:pt x="557" y="827"/>
                </a:cubicBezTo>
                <a:cubicBezTo>
                  <a:pt x="547" y="825"/>
                  <a:pt x="537" y="826"/>
                  <a:pt x="527" y="825"/>
                </a:cubicBezTo>
                <a:cubicBezTo>
                  <a:pt x="517" y="823"/>
                  <a:pt x="512" y="824"/>
                  <a:pt x="509" y="815"/>
                </a:cubicBezTo>
                <a:cubicBezTo>
                  <a:pt x="506" y="807"/>
                  <a:pt x="503" y="789"/>
                  <a:pt x="501" y="777"/>
                </a:cubicBezTo>
                <a:cubicBezTo>
                  <a:pt x="499" y="765"/>
                  <a:pt x="501" y="754"/>
                  <a:pt x="499" y="745"/>
                </a:cubicBezTo>
                <a:cubicBezTo>
                  <a:pt x="497" y="738"/>
                  <a:pt x="496" y="729"/>
                  <a:pt x="489" y="725"/>
                </a:cubicBezTo>
                <a:cubicBezTo>
                  <a:pt x="478" y="719"/>
                  <a:pt x="464" y="722"/>
                  <a:pt x="451" y="721"/>
                </a:cubicBezTo>
                <a:cubicBezTo>
                  <a:pt x="432" y="716"/>
                  <a:pt x="404" y="692"/>
                  <a:pt x="387" y="689"/>
                </a:cubicBezTo>
                <a:cubicBezTo>
                  <a:pt x="376" y="687"/>
                  <a:pt x="364" y="688"/>
                  <a:pt x="353" y="687"/>
                </a:cubicBezTo>
                <a:cubicBezTo>
                  <a:pt x="342" y="684"/>
                  <a:pt x="334" y="676"/>
                  <a:pt x="329" y="665"/>
                </a:cubicBezTo>
                <a:cubicBezTo>
                  <a:pt x="327" y="661"/>
                  <a:pt x="325" y="653"/>
                  <a:pt x="325" y="653"/>
                </a:cubicBezTo>
                <a:cubicBezTo>
                  <a:pt x="324" y="638"/>
                  <a:pt x="323" y="597"/>
                  <a:pt x="311" y="585"/>
                </a:cubicBezTo>
                <a:cubicBezTo>
                  <a:pt x="310" y="584"/>
                  <a:pt x="297" y="581"/>
                  <a:pt x="297" y="581"/>
                </a:cubicBezTo>
                <a:cubicBezTo>
                  <a:pt x="276" y="584"/>
                  <a:pt x="269" y="590"/>
                  <a:pt x="253" y="601"/>
                </a:cubicBezTo>
                <a:cubicBezTo>
                  <a:pt x="246" y="606"/>
                  <a:pt x="233" y="617"/>
                  <a:pt x="233" y="617"/>
                </a:cubicBezTo>
                <a:cubicBezTo>
                  <a:pt x="225" y="621"/>
                  <a:pt x="217" y="630"/>
                  <a:pt x="205" y="633"/>
                </a:cubicBezTo>
                <a:cubicBezTo>
                  <a:pt x="193" y="636"/>
                  <a:pt x="173" y="633"/>
                  <a:pt x="161" y="633"/>
                </a:cubicBezTo>
                <a:cubicBezTo>
                  <a:pt x="152" y="632"/>
                  <a:pt x="144" y="632"/>
                  <a:pt x="135" y="631"/>
                </a:cubicBezTo>
                <a:cubicBezTo>
                  <a:pt x="131" y="630"/>
                  <a:pt x="123" y="627"/>
                  <a:pt x="123" y="627"/>
                </a:cubicBezTo>
                <a:cubicBezTo>
                  <a:pt x="113" y="612"/>
                  <a:pt x="123" y="594"/>
                  <a:pt x="113" y="579"/>
                </a:cubicBezTo>
                <a:cubicBezTo>
                  <a:pt x="101" y="587"/>
                  <a:pt x="103" y="590"/>
                  <a:pt x="89" y="595"/>
                </a:cubicBezTo>
                <a:cubicBezTo>
                  <a:pt x="85" y="596"/>
                  <a:pt x="65" y="601"/>
                  <a:pt x="65" y="601"/>
                </a:cubicBezTo>
                <a:cubicBezTo>
                  <a:pt x="58" y="596"/>
                  <a:pt x="51" y="591"/>
                  <a:pt x="45" y="585"/>
                </a:cubicBezTo>
                <a:cubicBezTo>
                  <a:pt x="41" y="567"/>
                  <a:pt x="21" y="541"/>
                  <a:pt x="7" y="527"/>
                </a:cubicBezTo>
                <a:cubicBezTo>
                  <a:pt x="1" y="509"/>
                  <a:pt x="0" y="504"/>
                  <a:pt x="15" y="489"/>
                </a:cubicBezTo>
                <a:cubicBezTo>
                  <a:pt x="17" y="483"/>
                  <a:pt x="21" y="471"/>
                  <a:pt x="21" y="471"/>
                </a:cubicBezTo>
                <a:cubicBezTo>
                  <a:pt x="19" y="445"/>
                  <a:pt x="9" y="425"/>
                  <a:pt x="41" y="419"/>
                </a:cubicBezTo>
                <a:cubicBezTo>
                  <a:pt x="49" y="414"/>
                  <a:pt x="72" y="396"/>
                  <a:pt x="79" y="393"/>
                </a:cubicBezTo>
                <a:cubicBezTo>
                  <a:pt x="89" y="389"/>
                  <a:pt x="104" y="388"/>
                  <a:pt x="115" y="385"/>
                </a:cubicBezTo>
                <a:cubicBezTo>
                  <a:pt x="123" y="377"/>
                  <a:pt x="126" y="368"/>
                  <a:pt x="129" y="357"/>
                </a:cubicBezTo>
                <a:cubicBezTo>
                  <a:pt x="132" y="329"/>
                  <a:pt x="132" y="340"/>
                  <a:pt x="159" y="337"/>
                </a:cubicBezTo>
                <a:cubicBezTo>
                  <a:pt x="156" y="316"/>
                  <a:pt x="161" y="305"/>
                  <a:pt x="167" y="287"/>
                </a:cubicBezTo>
                <a:cubicBezTo>
                  <a:pt x="163" y="270"/>
                  <a:pt x="150" y="237"/>
                  <a:pt x="133" y="233"/>
                </a:cubicBezTo>
                <a:cubicBezTo>
                  <a:pt x="128" y="221"/>
                  <a:pt x="128" y="210"/>
                  <a:pt x="133" y="205"/>
                </a:cubicBezTo>
                <a:cubicBezTo>
                  <a:pt x="138" y="200"/>
                  <a:pt x="159" y="208"/>
                  <a:pt x="163" y="205"/>
                </a:cubicBezTo>
                <a:cubicBezTo>
                  <a:pt x="175" y="201"/>
                  <a:pt x="165" y="195"/>
                  <a:pt x="159" y="189"/>
                </a:cubicBezTo>
                <a:cubicBezTo>
                  <a:pt x="157" y="182"/>
                  <a:pt x="149" y="168"/>
                  <a:pt x="147" y="161"/>
                </a:cubicBezTo>
                <a:cubicBezTo>
                  <a:pt x="159" y="149"/>
                  <a:pt x="160" y="161"/>
                  <a:pt x="179" y="163"/>
                </a:cubicBezTo>
                <a:cubicBezTo>
                  <a:pt x="211" y="161"/>
                  <a:pt x="196" y="154"/>
                  <a:pt x="217" y="139"/>
                </a:cubicBezTo>
                <a:cubicBezTo>
                  <a:pt x="222" y="125"/>
                  <a:pt x="227" y="134"/>
                  <a:pt x="237" y="131"/>
                </a:cubicBezTo>
                <a:cubicBezTo>
                  <a:pt x="240" y="140"/>
                  <a:pt x="241" y="150"/>
                  <a:pt x="247" y="157"/>
                </a:cubicBezTo>
                <a:cubicBezTo>
                  <a:pt x="253" y="164"/>
                  <a:pt x="259" y="167"/>
                  <a:pt x="263" y="175"/>
                </a:cubicBezTo>
                <a:cubicBezTo>
                  <a:pt x="268" y="184"/>
                  <a:pt x="269" y="192"/>
                  <a:pt x="279" y="195"/>
                </a:cubicBezTo>
                <a:cubicBezTo>
                  <a:pt x="300" y="194"/>
                  <a:pt x="316" y="192"/>
                  <a:pt x="333" y="181"/>
                </a:cubicBezTo>
                <a:cubicBezTo>
                  <a:pt x="341" y="168"/>
                  <a:pt x="348" y="158"/>
                  <a:pt x="361" y="149"/>
                </a:cubicBezTo>
                <a:cubicBezTo>
                  <a:pt x="365" y="146"/>
                  <a:pt x="373" y="141"/>
                  <a:pt x="373" y="141"/>
                </a:cubicBezTo>
                <a:cubicBezTo>
                  <a:pt x="363" y="127"/>
                  <a:pt x="358" y="115"/>
                  <a:pt x="353" y="99"/>
                </a:cubicBezTo>
                <a:cubicBezTo>
                  <a:pt x="346" y="77"/>
                  <a:pt x="357" y="110"/>
                  <a:pt x="347" y="87"/>
                </a:cubicBezTo>
                <a:cubicBezTo>
                  <a:pt x="345" y="83"/>
                  <a:pt x="343" y="75"/>
                  <a:pt x="343" y="75"/>
                </a:cubicBezTo>
                <a:cubicBezTo>
                  <a:pt x="358" y="70"/>
                  <a:pt x="374" y="70"/>
                  <a:pt x="389" y="65"/>
                </a:cubicBezTo>
                <a:cubicBezTo>
                  <a:pt x="401" y="68"/>
                  <a:pt x="401" y="78"/>
                  <a:pt x="411" y="81"/>
                </a:cubicBezTo>
                <a:cubicBezTo>
                  <a:pt x="415" y="80"/>
                  <a:pt x="417" y="67"/>
                  <a:pt x="421" y="65"/>
                </a:cubicBezTo>
                <a:cubicBezTo>
                  <a:pt x="428" y="61"/>
                  <a:pt x="422" y="65"/>
                  <a:pt x="433" y="61"/>
                </a:cubicBezTo>
                <a:cubicBezTo>
                  <a:pt x="446" y="65"/>
                  <a:pt x="431" y="59"/>
                  <a:pt x="447" y="57"/>
                </a:cubicBezTo>
                <a:cubicBezTo>
                  <a:pt x="467" y="55"/>
                  <a:pt x="473" y="49"/>
                  <a:pt x="487" y="17"/>
                </a:cubicBezTo>
                <a:cubicBezTo>
                  <a:pt x="493" y="0"/>
                  <a:pt x="473" y="20"/>
                  <a:pt x="511" y="23"/>
                </a:cubicBezTo>
                <a:cubicBezTo>
                  <a:pt x="519" y="34"/>
                  <a:pt x="521" y="45"/>
                  <a:pt x="525" y="57"/>
                </a:cubicBezTo>
                <a:cubicBezTo>
                  <a:pt x="524" y="75"/>
                  <a:pt x="533" y="82"/>
                  <a:pt x="525" y="95"/>
                </a:cubicBezTo>
                <a:cubicBezTo>
                  <a:pt x="526" y="106"/>
                  <a:pt x="524" y="114"/>
                  <a:pt x="525" y="125"/>
                </a:cubicBezTo>
                <a:cubicBezTo>
                  <a:pt x="528" y="150"/>
                  <a:pt x="550" y="150"/>
                  <a:pt x="569" y="153"/>
                </a:cubicBezTo>
                <a:cubicBezTo>
                  <a:pt x="593" y="150"/>
                  <a:pt x="599" y="137"/>
                  <a:pt x="623" y="131"/>
                </a:cubicBezTo>
                <a:cubicBezTo>
                  <a:pt x="631" y="123"/>
                  <a:pt x="619" y="110"/>
                  <a:pt x="631" y="113"/>
                </a:cubicBezTo>
                <a:cubicBezTo>
                  <a:pt x="635" y="114"/>
                  <a:pt x="651" y="131"/>
                  <a:pt x="651" y="131"/>
                </a:cubicBezTo>
                <a:cubicBezTo>
                  <a:pt x="657" y="132"/>
                  <a:pt x="658" y="123"/>
                  <a:pt x="663" y="119"/>
                </a:cubicBezTo>
                <a:cubicBezTo>
                  <a:pt x="668" y="115"/>
                  <a:pt x="673" y="110"/>
                  <a:pt x="679" y="109"/>
                </a:cubicBezTo>
                <a:cubicBezTo>
                  <a:pt x="694" y="114"/>
                  <a:pt x="687" y="112"/>
                  <a:pt x="701" y="115"/>
                </a:cubicBezTo>
                <a:cubicBezTo>
                  <a:pt x="710" y="112"/>
                  <a:pt x="718" y="107"/>
                  <a:pt x="727" y="105"/>
                </a:cubicBezTo>
                <a:cubicBezTo>
                  <a:pt x="739" y="109"/>
                  <a:pt x="736" y="105"/>
                  <a:pt x="751" y="107"/>
                </a:cubicBezTo>
                <a:cubicBezTo>
                  <a:pt x="764" y="105"/>
                  <a:pt x="775" y="109"/>
                  <a:pt x="787" y="105"/>
                </a:cubicBezTo>
                <a:cubicBezTo>
                  <a:pt x="792" y="100"/>
                  <a:pt x="801" y="87"/>
                  <a:pt x="801" y="87"/>
                </a:cubicBezTo>
                <a:cubicBezTo>
                  <a:pt x="802" y="78"/>
                  <a:pt x="803" y="67"/>
                  <a:pt x="809" y="59"/>
                </a:cubicBezTo>
                <a:cubicBezTo>
                  <a:pt x="813" y="55"/>
                  <a:pt x="821" y="47"/>
                  <a:pt x="821" y="47"/>
                </a:cubicBezTo>
                <a:cubicBezTo>
                  <a:pt x="821" y="46"/>
                  <a:pt x="833" y="27"/>
                  <a:pt x="821" y="39"/>
                </a:cubicBezTo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3" name="Freeform 23"/>
          <p:cNvSpPr>
            <a:spLocks/>
          </p:cNvSpPr>
          <p:nvPr/>
        </p:nvSpPr>
        <p:spPr bwMode="auto">
          <a:xfrm>
            <a:off x="3454400" y="4024313"/>
            <a:ext cx="600075" cy="688975"/>
          </a:xfrm>
          <a:custGeom>
            <a:avLst/>
            <a:gdLst/>
            <a:ahLst/>
            <a:cxnLst>
              <a:cxn ang="0">
                <a:pos x="0" y="294"/>
              </a:cxn>
              <a:cxn ang="0">
                <a:pos x="12" y="312"/>
              </a:cxn>
              <a:cxn ang="0">
                <a:pos x="34" y="348"/>
              </a:cxn>
              <a:cxn ang="0">
                <a:pos x="30" y="370"/>
              </a:cxn>
              <a:cxn ang="0">
                <a:pos x="32" y="400"/>
              </a:cxn>
              <a:cxn ang="0">
                <a:pos x="38" y="420"/>
              </a:cxn>
              <a:cxn ang="0">
                <a:pos x="60" y="478"/>
              </a:cxn>
              <a:cxn ang="0">
                <a:pos x="84" y="476"/>
              </a:cxn>
              <a:cxn ang="0">
                <a:pos x="100" y="460"/>
              </a:cxn>
              <a:cxn ang="0">
                <a:pos x="144" y="452"/>
              </a:cxn>
              <a:cxn ang="0">
                <a:pos x="172" y="470"/>
              </a:cxn>
              <a:cxn ang="0">
                <a:pos x="184" y="482"/>
              </a:cxn>
              <a:cxn ang="0">
                <a:pos x="208" y="448"/>
              </a:cxn>
              <a:cxn ang="0">
                <a:pos x="246" y="450"/>
              </a:cxn>
              <a:cxn ang="0">
                <a:pos x="264" y="434"/>
              </a:cxn>
              <a:cxn ang="0">
                <a:pos x="270" y="388"/>
              </a:cxn>
              <a:cxn ang="0">
                <a:pos x="294" y="370"/>
              </a:cxn>
              <a:cxn ang="0">
                <a:pos x="330" y="354"/>
              </a:cxn>
              <a:cxn ang="0">
                <a:pos x="384" y="360"/>
              </a:cxn>
              <a:cxn ang="0">
                <a:pos x="406" y="360"/>
              </a:cxn>
              <a:cxn ang="0">
                <a:pos x="418" y="356"/>
              </a:cxn>
              <a:cxn ang="0">
                <a:pos x="440" y="310"/>
              </a:cxn>
              <a:cxn ang="0">
                <a:pos x="418" y="278"/>
              </a:cxn>
              <a:cxn ang="0">
                <a:pos x="412" y="256"/>
              </a:cxn>
              <a:cxn ang="0">
                <a:pos x="356" y="240"/>
              </a:cxn>
              <a:cxn ang="0">
                <a:pos x="344" y="188"/>
              </a:cxn>
              <a:cxn ang="0">
                <a:pos x="342" y="166"/>
              </a:cxn>
              <a:cxn ang="0">
                <a:pos x="282" y="138"/>
              </a:cxn>
              <a:cxn ang="0">
                <a:pos x="250" y="116"/>
              </a:cxn>
              <a:cxn ang="0">
                <a:pos x="202" y="102"/>
              </a:cxn>
              <a:cxn ang="0">
                <a:pos x="178" y="92"/>
              </a:cxn>
              <a:cxn ang="0">
                <a:pos x="162" y="34"/>
              </a:cxn>
              <a:cxn ang="0">
                <a:pos x="160" y="10"/>
              </a:cxn>
              <a:cxn ang="0">
                <a:pos x="142" y="0"/>
              </a:cxn>
              <a:cxn ang="0">
                <a:pos x="84" y="34"/>
              </a:cxn>
              <a:cxn ang="0">
                <a:pos x="10" y="54"/>
              </a:cxn>
              <a:cxn ang="0">
                <a:pos x="24" y="76"/>
              </a:cxn>
              <a:cxn ang="0">
                <a:pos x="34" y="98"/>
              </a:cxn>
              <a:cxn ang="0">
                <a:pos x="32" y="128"/>
              </a:cxn>
              <a:cxn ang="0">
                <a:pos x="26" y="124"/>
              </a:cxn>
              <a:cxn ang="0">
                <a:pos x="20" y="130"/>
              </a:cxn>
              <a:cxn ang="0">
                <a:pos x="8" y="190"/>
              </a:cxn>
              <a:cxn ang="0">
                <a:pos x="20" y="238"/>
              </a:cxn>
              <a:cxn ang="0">
                <a:pos x="6" y="284"/>
              </a:cxn>
              <a:cxn ang="0">
                <a:pos x="0" y="294"/>
              </a:cxn>
            </a:cxnLst>
            <a:rect l="0" t="0" r="r" b="b"/>
            <a:pathLst>
              <a:path w="440" h="482">
                <a:moveTo>
                  <a:pt x="0" y="294"/>
                </a:moveTo>
                <a:cubicBezTo>
                  <a:pt x="4" y="300"/>
                  <a:pt x="12" y="312"/>
                  <a:pt x="12" y="312"/>
                </a:cubicBezTo>
                <a:cubicBezTo>
                  <a:pt x="14" y="330"/>
                  <a:pt x="16" y="342"/>
                  <a:pt x="34" y="348"/>
                </a:cubicBezTo>
                <a:cubicBezTo>
                  <a:pt x="45" y="359"/>
                  <a:pt x="42" y="362"/>
                  <a:pt x="30" y="370"/>
                </a:cubicBezTo>
                <a:cubicBezTo>
                  <a:pt x="23" y="380"/>
                  <a:pt x="25" y="390"/>
                  <a:pt x="32" y="400"/>
                </a:cubicBezTo>
                <a:cubicBezTo>
                  <a:pt x="34" y="407"/>
                  <a:pt x="38" y="420"/>
                  <a:pt x="38" y="420"/>
                </a:cubicBezTo>
                <a:cubicBezTo>
                  <a:pt x="40" y="437"/>
                  <a:pt x="41" y="472"/>
                  <a:pt x="60" y="478"/>
                </a:cubicBezTo>
                <a:cubicBezTo>
                  <a:pt x="70" y="476"/>
                  <a:pt x="75" y="478"/>
                  <a:pt x="84" y="476"/>
                </a:cubicBezTo>
                <a:cubicBezTo>
                  <a:pt x="91" y="472"/>
                  <a:pt x="93" y="464"/>
                  <a:pt x="100" y="460"/>
                </a:cubicBezTo>
                <a:cubicBezTo>
                  <a:pt x="113" y="453"/>
                  <a:pt x="130" y="453"/>
                  <a:pt x="144" y="452"/>
                </a:cubicBezTo>
                <a:cubicBezTo>
                  <a:pt x="166" y="455"/>
                  <a:pt x="161" y="456"/>
                  <a:pt x="172" y="470"/>
                </a:cubicBezTo>
                <a:cubicBezTo>
                  <a:pt x="175" y="474"/>
                  <a:pt x="184" y="482"/>
                  <a:pt x="184" y="482"/>
                </a:cubicBezTo>
                <a:cubicBezTo>
                  <a:pt x="203" y="477"/>
                  <a:pt x="194" y="458"/>
                  <a:pt x="208" y="448"/>
                </a:cubicBezTo>
                <a:cubicBezTo>
                  <a:pt x="222" y="453"/>
                  <a:pt x="231" y="452"/>
                  <a:pt x="246" y="450"/>
                </a:cubicBezTo>
                <a:cubicBezTo>
                  <a:pt x="255" y="446"/>
                  <a:pt x="259" y="442"/>
                  <a:pt x="264" y="434"/>
                </a:cubicBezTo>
                <a:cubicBezTo>
                  <a:pt x="265" y="428"/>
                  <a:pt x="266" y="395"/>
                  <a:pt x="270" y="388"/>
                </a:cubicBezTo>
                <a:cubicBezTo>
                  <a:pt x="273" y="384"/>
                  <a:pt x="289" y="375"/>
                  <a:pt x="294" y="370"/>
                </a:cubicBezTo>
                <a:cubicBezTo>
                  <a:pt x="299" y="355"/>
                  <a:pt x="317" y="357"/>
                  <a:pt x="330" y="354"/>
                </a:cubicBezTo>
                <a:cubicBezTo>
                  <a:pt x="349" y="360"/>
                  <a:pt x="360" y="359"/>
                  <a:pt x="384" y="360"/>
                </a:cubicBezTo>
                <a:cubicBezTo>
                  <a:pt x="395" y="363"/>
                  <a:pt x="392" y="363"/>
                  <a:pt x="406" y="360"/>
                </a:cubicBezTo>
                <a:cubicBezTo>
                  <a:pt x="410" y="359"/>
                  <a:pt x="418" y="356"/>
                  <a:pt x="418" y="356"/>
                </a:cubicBezTo>
                <a:cubicBezTo>
                  <a:pt x="425" y="349"/>
                  <a:pt x="436" y="321"/>
                  <a:pt x="440" y="310"/>
                </a:cubicBezTo>
                <a:cubicBezTo>
                  <a:pt x="437" y="298"/>
                  <a:pt x="427" y="287"/>
                  <a:pt x="418" y="278"/>
                </a:cubicBezTo>
                <a:cubicBezTo>
                  <a:pt x="416" y="272"/>
                  <a:pt x="416" y="261"/>
                  <a:pt x="412" y="256"/>
                </a:cubicBezTo>
                <a:cubicBezTo>
                  <a:pt x="403" y="245"/>
                  <a:pt x="367" y="241"/>
                  <a:pt x="356" y="240"/>
                </a:cubicBezTo>
                <a:cubicBezTo>
                  <a:pt x="344" y="228"/>
                  <a:pt x="347" y="204"/>
                  <a:pt x="344" y="188"/>
                </a:cubicBezTo>
                <a:cubicBezTo>
                  <a:pt x="343" y="182"/>
                  <a:pt x="342" y="166"/>
                  <a:pt x="342" y="166"/>
                </a:cubicBezTo>
                <a:cubicBezTo>
                  <a:pt x="338" y="127"/>
                  <a:pt x="324" y="140"/>
                  <a:pt x="282" y="138"/>
                </a:cubicBezTo>
                <a:cubicBezTo>
                  <a:pt x="273" y="129"/>
                  <a:pt x="263" y="119"/>
                  <a:pt x="250" y="116"/>
                </a:cubicBezTo>
                <a:cubicBezTo>
                  <a:pt x="236" y="107"/>
                  <a:pt x="219" y="104"/>
                  <a:pt x="202" y="102"/>
                </a:cubicBezTo>
                <a:cubicBezTo>
                  <a:pt x="193" y="99"/>
                  <a:pt x="186" y="97"/>
                  <a:pt x="178" y="92"/>
                </a:cubicBezTo>
                <a:cubicBezTo>
                  <a:pt x="171" y="81"/>
                  <a:pt x="165" y="50"/>
                  <a:pt x="162" y="34"/>
                </a:cubicBezTo>
                <a:cubicBezTo>
                  <a:pt x="161" y="26"/>
                  <a:pt x="162" y="18"/>
                  <a:pt x="160" y="10"/>
                </a:cubicBezTo>
                <a:cubicBezTo>
                  <a:pt x="158" y="3"/>
                  <a:pt x="142" y="0"/>
                  <a:pt x="142" y="0"/>
                </a:cubicBezTo>
                <a:cubicBezTo>
                  <a:pt x="114" y="4"/>
                  <a:pt x="106" y="21"/>
                  <a:pt x="84" y="34"/>
                </a:cubicBezTo>
                <a:cubicBezTo>
                  <a:pt x="59" y="48"/>
                  <a:pt x="39" y="52"/>
                  <a:pt x="10" y="54"/>
                </a:cubicBezTo>
                <a:cubicBezTo>
                  <a:pt x="18" y="59"/>
                  <a:pt x="18" y="69"/>
                  <a:pt x="24" y="76"/>
                </a:cubicBezTo>
                <a:cubicBezTo>
                  <a:pt x="26" y="85"/>
                  <a:pt x="31" y="89"/>
                  <a:pt x="34" y="98"/>
                </a:cubicBezTo>
                <a:cubicBezTo>
                  <a:pt x="33" y="108"/>
                  <a:pt x="35" y="118"/>
                  <a:pt x="32" y="128"/>
                </a:cubicBezTo>
                <a:cubicBezTo>
                  <a:pt x="31" y="130"/>
                  <a:pt x="28" y="124"/>
                  <a:pt x="26" y="124"/>
                </a:cubicBezTo>
                <a:cubicBezTo>
                  <a:pt x="23" y="124"/>
                  <a:pt x="22" y="128"/>
                  <a:pt x="20" y="130"/>
                </a:cubicBezTo>
                <a:cubicBezTo>
                  <a:pt x="24" y="152"/>
                  <a:pt x="33" y="182"/>
                  <a:pt x="8" y="190"/>
                </a:cubicBezTo>
                <a:cubicBezTo>
                  <a:pt x="3" y="204"/>
                  <a:pt x="13" y="225"/>
                  <a:pt x="20" y="238"/>
                </a:cubicBezTo>
                <a:cubicBezTo>
                  <a:pt x="17" y="254"/>
                  <a:pt x="15" y="270"/>
                  <a:pt x="6" y="284"/>
                </a:cubicBezTo>
                <a:cubicBezTo>
                  <a:pt x="4" y="295"/>
                  <a:pt x="7" y="294"/>
                  <a:pt x="0" y="29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4" name="Freeform 24"/>
          <p:cNvSpPr>
            <a:spLocks/>
          </p:cNvSpPr>
          <p:nvPr/>
        </p:nvSpPr>
        <p:spPr bwMode="auto">
          <a:xfrm>
            <a:off x="3786188" y="4537075"/>
            <a:ext cx="422275" cy="415925"/>
          </a:xfrm>
          <a:custGeom>
            <a:avLst/>
            <a:gdLst/>
            <a:ahLst/>
            <a:cxnLst>
              <a:cxn ang="0">
                <a:pos x="9" y="94"/>
              </a:cxn>
              <a:cxn ang="0">
                <a:pos x="61" y="168"/>
              </a:cxn>
              <a:cxn ang="0">
                <a:pos x="105" y="174"/>
              </a:cxn>
              <a:cxn ang="0">
                <a:pos x="127" y="198"/>
              </a:cxn>
              <a:cxn ang="0">
                <a:pos x="171" y="204"/>
              </a:cxn>
              <a:cxn ang="0">
                <a:pos x="179" y="216"/>
              </a:cxn>
              <a:cxn ang="0">
                <a:pos x="163" y="240"/>
              </a:cxn>
              <a:cxn ang="0">
                <a:pos x="139" y="282"/>
              </a:cxn>
              <a:cxn ang="0">
                <a:pos x="235" y="284"/>
              </a:cxn>
              <a:cxn ang="0">
                <a:pos x="255" y="254"/>
              </a:cxn>
              <a:cxn ang="0">
                <a:pos x="291" y="224"/>
              </a:cxn>
              <a:cxn ang="0">
                <a:pos x="293" y="200"/>
              </a:cxn>
              <a:cxn ang="0">
                <a:pos x="309" y="162"/>
              </a:cxn>
              <a:cxn ang="0">
                <a:pos x="271" y="160"/>
              </a:cxn>
              <a:cxn ang="0">
                <a:pos x="257" y="148"/>
              </a:cxn>
              <a:cxn ang="0">
                <a:pos x="265" y="130"/>
              </a:cxn>
              <a:cxn ang="0">
                <a:pos x="249" y="94"/>
              </a:cxn>
              <a:cxn ang="0">
                <a:pos x="191" y="92"/>
              </a:cxn>
              <a:cxn ang="0">
                <a:pos x="171" y="80"/>
              </a:cxn>
              <a:cxn ang="0">
                <a:pos x="177" y="56"/>
              </a:cxn>
              <a:cxn ang="0">
                <a:pos x="175" y="40"/>
              </a:cxn>
              <a:cxn ang="0">
                <a:pos x="171" y="28"/>
              </a:cxn>
              <a:cxn ang="0">
                <a:pos x="153" y="8"/>
              </a:cxn>
              <a:cxn ang="0">
                <a:pos x="97" y="0"/>
              </a:cxn>
              <a:cxn ang="0">
                <a:pos x="43" y="18"/>
              </a:cxn>
              <a:cxn ang="0">
                <a:pos x="17" y="38"/>
              </a:cxn>
              <a:cxn ang="0">
                <a:pos x="15" y="76"/>
              </a:cxn>
              <a:cxn ang="0">
                <a:pos x="9" y="94"/>
              </a:cxn>
            </a:cxnLst>
            <a:rect l="0" t="0" r="r" b="b"/>
            <a:pathLst>
              <a:path w="309" h="292">
                <a:moveTo>
                  <a:pt x="9" y="94"/>
                </a:moveTo>
                <a:cubicBezTo>
                  <a:pt x="24" y="117"/>
                  <a:pt x="42" y="149"/>
                  <a:pt x="61" y="168"/>
                </a:cubicBezTo>
                <a:cubicBezTo>
                  <a:pt x="76" y="165"/>
                  <a:pt x="90" y="171"/>
                  <a:pt x="105" y="174"/>
                </a:cubicBezTo>
                <a:cubicBezTo>
                  <a:pt x="115" y="181"/>
                  <a:pt x="120" y="189"/>
                  <a:pt x="127" y="198"/>
                </a:cubicBezTo>
                <a:cubicBezTo>
                  <a:pt x="146" y="193"/>
                  <a:pt x="154" y="198"/>
                  <a:pt x="171" y="204"/>
                </a:cubicBezTo>
                <a:cubicBezTo>
                  <a:pt x="173" y="206"/>
                  <a:pt x="180" y="211"/>
                  <a:pt x="179" y="216"/>
                </a:cubicBezTo>
                <a:cubicBezTo>
                  <a:pt x="178" y="225"/>
                  <a:pt x="168" y="233"/>
                  <a:pt x="163" y="240"/>
                </a:cubicBezTo>
                <a:cubicBezTo>
                  <a:pt x="154" y="252"/>
                  <a:pt x="144" y="268"/>
                  <a:pt x="139" y="282"/>
                </a:cubicBezTo>
                <a:cubicBezTo>
                  <a:pt x="169" y="292"/>
                  <a:pt x="203" y="287"/>
                  <a:pt x="235" y="284"/>
                </a:cubicBezTo>
                <a:cubicBezTo>
                  <a:pt x="244" y="275"/>
                  <a:pt x="246" y="263"/>
                  <a:pt x="255" y="254"/>
                </a:cubicBezTo>
                <a:cubicBezTo>
                  <a:pt x="267" y="242"/>
                  <a:pt x="280" y="235"/>
                  <a:pt x="291" y="224"/>
                </a:cubicBezTo>
                <a:cubicBezTo>
                  <a:pt x="294" y="216"/>
                  <a:pt x="296" y="209"/>
                  <a:pt x="293" y="200"/>
                </a:cubicBezTo>
                <a:cubicBezTo>
                  <a:pt x="295" y="177"/>
                  <a:pt x="298" y="179"/>
                  <a:pt x="309" y="162"/>
                </a:cubicBezTo>
                <a:cubicBezTo>
                  <a:pt x="298" y="158"/>
                  <a:pt x="283" y="161"/>
                  <a:pt x="271" y="160"/>
                </a:cubicBezTo>
                <a:cubicBezTo>
                  <a:pt x="263" y="157"/>
                  <a:pt x="260" y="156"/>
                  <a:pt x="257" y="148"/>
                </a:cubicBezTo>
                <a:cubicBezTo>
                  <a:pt x="259" y="141"/>
                  <a:pt x="263" y="137"/>
                  <a:pt x="265" y="130"/>
                </a:cubicBezTo>
                <a:cubicBezTo>
                  <a:pt x="262" y="116"/>
                  <a:pt x="261" y="102"/>
                  <a:pt x="249" y="94"/>
                </a:cubicBezTo>
                <a:cubicBezTo>
                  <a:pt x="232" y="98"/>
                  <a:pt x="208" y="94"/>
                  <a:pt x="191" y="92"/>
                </a:cubicBezTo>
                <a:cubicBezTo>
                  <a:pt x="184" y="89"/>
                  <a:pt x="171" y="80"/>
                  <a:pt x="171" y="80"/>
                </a:cubicBezTo>
                <a:cubicBezTo>
                  <a:pt x="168" y="70"/>
                  <a:pt x="174" y="65"/>
                  <a:pt x="177" y="56"/>
                </a:cubicBezTo>
                <a:cubicBezTo>
                  <a:pt x="176" y="51"/>
                  <a:pt x="176" y="45"/>
                  <a:pt x="175" y="40"/>
                </a:cubicBezTo>
                <a:cubicBezTo>
                  <a:pt x="174" y="36"/>
                  <a:pt x="171" y="28"/>
                  <a:pt x="171" y="28"/>
                </a:cubicBezTo>
                <a:cubicBezTo>
                  <a:pt x="169" y="0"/>
                  <a:pt x="173" y="1"/>
                  <a:pt x="153" y="8"/>
                </a:cubicBezTo>
                <a:cubicBezTo>
                  <a:pt x="132" y="7"/>
                  <a:pt x="116" y="5"/>
                  <a:pt x="97" y="0"/>
                </a:cubicBezTo>
                <a:cubicBezTo>
                  <a:pt x="58" y="2"/>
                  <a:pt x="67" y="1"/>
                  <a:pt x="43" y="18"/>
                </a:cubicBezTo>
                <a:cubicBezTo>
                  <a:pt x="34" y="24"/>
                  <a:pt x="17" y="38"/>
                  <a:pt x="17" y="38"/>
                </a:cubicBezTo>
                <a:cubicBezTo>
                  <a:pt x="16" y="51"/>
                  <a:pt x="17" y="63"/>
                  <a:pt x="15" y="76"/>
                </a:cubicBezTo>
                <a:cubicBezTo>
                  <a:pt x="14" y="81"/>
                  <a:pt x="0" y="94"/>
                  <a:pt x="9" y="9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5" name="Freeform 25"/>
          <p:cNvSpPr>
            <a:spLocks/>
          </p:cNvSpPr>
          <p:nvPr/>
        </p:nvSpPr>
        <p:spPr bwMode="auto">
          <a:xfrm>
            <a:off x="3916363" y="5067300"/>
            <a:ext cx="250825" cy="246063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7" y="20"/>
              </a:cxn>
              <a:cxn ang="0">
                <a:pos x="37" y="58"/>
              </a:cxn>
              <a:cxn ang="0">
                <a:pos x="13" y="114"/>
              </a:cxn>
              <a:cxn ang="0">
                <a:pos x="13" y="142"/>
              </a:cxn>
              <a:cxn ang="0">
                <a:pos x="13" y="146"/>
              </a:cxn>
              <a:cxn ang="0">
                <a:pos x="93" y="172"/>
              </a:cxn>
              <a:cxn ang="0">
                <a:pos x="155" y="162"/>
              </a:cxn>
              <a:cxn ang="0">
                <a:pos x="167" y="154"/>
              </a:cxn>
              <a:cxn ang="0">
                <a:pos x="179" y="142"/>
              </a:cxn>
              <a:cxn ang="0">
                <a:pos x="183" y="110"/>
              </a:cxn>
              <a:cxn ang="0">
                <a:pos x="107" y="38"/>
              </a:cxn>
              <a:cxn ang="0">
                <a:pos x="71" y="0"/>
              </a:cxn>
            </a:cxnLst>
            <a:rect l="0" t="0" r="r" b="b"/>
            <a:pathLst>
              <a:path w="183" h="172">
                <a:moveTo>
                  <a:pt x="71" y="0"/>
                </a:moveTo>
                <a:cubicBezTo>
                  <a:pt x="67" y="11"/>
                  <a:pt x="56" y="14"/>
                  <a:pt x="47" y="20"/>
                </a:cubicBezTo>
                <a:cubicBezTo>
                  <a:pt x="45" y="34"/>
                  <a:pt x="45" y="46"/>
                  <a:pt x="37" y="58"/>
                </a:cubicBezTo>
                <a:cubicBezTo>
                  <a:pt x="35" y="72"/>
                  <a:pt x="21" y="102"/>
                  <a:pt x="13" y="114"/>
                </a:cubicBezTo>
                <a:cubicBezTo>
                  <a:pt x="8" y="127"/>
                  <a:pt x="13" y="137"/>
                  <a:pt x="13" y="142"/>
                </a:cubicBezTo>
                <a:cubicBezTo>
                  <a:pt x="13" y="147"/>
                  <a:pt x="0" y="141"/>
                  <a:pt x="13" y="146"/>
                </a:cubicBezTo>
                <a:cubicBezTo>
                  <a:pt x="26" y="151"/>
                  <a:pt x="55" y="170"/>
                  <a:pt x="93" y="172"/>
                </a:cubicBezTo>
                <a:cubicBezTo>
                  <a:pt x="116" y="170"/>
                  <a:pt x="133" y="168"/>
                  <a:pt x="155" y="162"/>
                </a:cubicBezTo>
                <a:cubicBezTo>
                  <a:pt x="159" y="159"/>
                  <a:pt x="164" y="157"/>
                  <a:pt x="167" y="154"/>
                </a:cubicBezTo>
                <a:cubicBezTo>
                  <a:pt x="171" y="150"/>
                  <a:pt x="179" y="142"/>
                  <a:pt x="179" y="142"/>
                </a:cubicBezTo>
                <a:cubicBezTo>
                  <a:pt x="183" y="129"/>
                  <a:pt x="183" y="132"/>
                  <a:pt x="183" y="110"/>
                </a:cubicBezTo>
                <a:cubicBezTo>
                  <a:pt x="183" y="65"/>
                  <a:pt x="143" y="50"/>
                  <a:pt x="107" y="38"/>
                </a:cubicBezTo>
                <a:cubicBezTo>
                  <a:pt x="100" y="31"/>
                  <a:pt x="71" y="9"/>
                  <a:pt x="71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6" name="Freeform 26"/>
          <p:cNvSpPr>
            <a:spLocks/>
          </p:cNvSpPr>
          <p:nvPr/>
        </p:nvSpPr>
        <p:spPr bwMode="auto">
          <a:xfrm>
            <a:off x="3148013" y="4456113"/>
            <a:ext cx="420687" cy="1800225"/>
          </a:xfrm>
          <a:custGeom>
            <a:avLst/>
            <a:gdLst/>
            <a:ahLst/>
            <a:cxnLst>
              <a:cxn ang="0">
                <a:pos x="192" y="38"/>
              </a:cxn>
              <a:cxn ang="0">
                <a:pos x="196" y="70"/>
              </a:cxn>
              <a:cxn ang="0">
                <a:pos x="204" y="146"/>
              </a:cxn>
              <a:cxn ang="0">
                <a:pos x="184" y="190"/>
              </a:cxn>
              <a:cxn ang="0">
                <a:pos x="174" y="338"/>
              </a:cxn>
              <a:cxn ang="0">
                <a:pos x="158" y="404"/>
              </a:cxn>
              <a:cxn ang="0">
                <a:pos x="136" y="460"/>
              </a:cxn>
              <a:cxn ang="0">
                <a:pos x="134" y="522"/>
              </a:cxn>
              <a:cxn ang="0">
                <a:pos x="96" y="634"/>
              </a:cxn>
              <a:cxn ang="0">
                <a:pos x="64" y="730"/>
              </a:cxn>
              <a:cxn ang="0">
                <a:pos x="42" y="812"/>
              </a:cxn>
              <a:cxn ang="0">
                <a:pos x="20" y="886"/>
              </a:cxn>
              <a:cxn ang="0">
                <a:pos x="32" y="884"/>
              </a:cxn>
              <a:cxn ang="0">
                <a:pos x="64" y="826"/>
              </a:cxn>
              <a:cxn ang="0">
                <a:pos x="68" y="882"/>
              </a:cxn>
              <a:cxn ang="0">
                <a:pos x="30" y="990"/>
              </a:cxn>
              <a:cxn ang="0">
                <a:pos x="2" y="988"/>
              </a:cxn>
              <a:cxn ang="0">
                <a:pos x="36" y="1024"/>
              </a:cxn>
              <a:cxn ang="0">
                <a:pos x="36" y="1036"/>
              </a:cxn>
              <a:cxn ang="0">
                <a:pos x="8" y="1094"/>
              </a:cxn>
              <a:cxn ang="0">
                <a:pos x="80" y="1206"/>
              </a:cxn>
              <a:cxn ang="0">
                <a:pos x="132" y="1206"/>
              </a:cxn>
              <a:cxn ang="0">
                <a:pos x="158" y="1238"/>
              </a:cxn>
              <a:cxn ang="0">
                <a:pos x="78" y="1164"/>
              </a:cxn>
              <a:cxn ang="0">
                <a:pos x="38" y="1120"/>
              </a:cxn>
              <a:cxn ang="0">
                <a:pos x="90" y="1014"/>
              </a:cxn>
              <a:cxn ang="0">
                <a:pos x="112" y="936"/>
              </a:cxn>
              <a:cxn ang="0">
                <a:pos x="130" y="758"/>
              </a:cxn>
              <a:cxn ang="0">
                <a:pos x="144" y="668"/>
              </a:cxn>
              <a:cxn ang="0">
                <a:pos x="154" y="660"/>
              </a:cxn>
              <a:cxn ang="0">
                <a:pos x="194" y="560"/>
              </a:cxn>
              <a:cxn ang="0">
                <a:pos x="174" y="498"/>
              </a:cxn>
              <a:cxn ang="0">
                <a:pos x="210" y="392"/>
              </a:cxn>
              <a:cxn ang="0">
                <a:pos x="252" y="320"/>
              </a:cxn>
              <a:cxn ang="0">
                <a:pos x="254" y="248"/>
              </a:cxn>
              <a:cxn ang="0">
                <a:pos x="294" y="222"/>
              </a:cxn>
              <a:cxn ang="0">
                <a:pos x="254" y="102"/>
              </a:cxn>
              <a:cxn ang="0">
                <a:pos x="260" y="62"/>
              </a:cxn>
              <a:cxn ang="0">
                <a:pos x="244" y="40"/>
              </a:cxn>
              <a:cxn ang="0">
                <a:pos x="208" y="20"/>
              </a:cxn>
            </a:cxnLst>
            <a:rect l="0" t="0" r="r" b="b"/>
            <a:pathLst>
              <a:path w="308" h="1260">
                <a:moveTo>
                  <a:pt x="186" y="14"/>
                </a:moveTo>
                <a:cubicBezTo>
                  <a:pt x="189" y="30"/>
                  <a:pt x="187" y="22"/>
                  <a:pt x="192" y="38"/>
                </a:cubicBezTo>
                <a:cubicBezTo>
                  <a:pt x="193" y="42"/>
                  <a:pt x="196" y="50"/>
                  <a:pt x="196" y="50"/>
                </a:cubicBezTo>
                <a:cubicBezTo>
                  <a:pt x="193" y="59"/>
                  <a:pt x="193" y="56"/>
                  <a:pt x="196" y="70"/>
                </a:cubicBezTo>
                <a:cubicBezTo>
                  <a:pt x="197" y="76"/>
                  <a:pt x="202" y="88"/>
                  <a:pt x="202" y="88"/>
                </a:cubicBezTo>
                <a:cubicBezTo>
                  <a:pt x="197" y="107"/>
                  <a:pt x="198" y="127"/>
                  <a:pt x="204" y="146"/>
                </a:cubicBezTo>
                <a:cubicBezTo>
                  <a:pt x="202" y="162"/>
                  <a:pt x="201" y="161"/>
                  <a:pt x="192" y="172"/>
                </a:cubicBezTo>
                <a:cubicBezTo>
                  <a:pt x="188" y="177"/>
                  <a:pt x="184" y="190"/>
                  <a:pt x="184" y="190"/>
                </a:cubicBezTo>
                <a:cubicBezTo>
                  <a:pt x="187" y="217"/>
                  <a:pt x="191" y="246"/>
                  <a:pt x="182" y="272"/>
                </a:cubicBezTo>
                <a:cubicBezTo>
                  <a:pt x="181" y="294"/>
                  <a:pt x="181" y="317"/>
                  <a:pt x="174" y="338"/>
                </a:cubicBezTo>
                <a:cubicBezTo>
                  <a:pt x="171" y="346"/>
                  <a:pt x="156" y="356"/>
                  <a:pt x="156" y="356"/>
                </a:cubicBezTo>
                <a:cubicBezTo>
                  <a:pt x="151" y="371"/>
                  <a:pt x="149" y="390"/>
                  <a:pt x="158" y="404"/>
                </a:cubicBezTo>
                <a:cubicBezTo>
                  <a:pt x="154" y="416"/>
                  <a:pt x="151" y="429"/>
                  <a:pt x="144" y="440"/>
                </a:cubicBezTo>
                <a:cubicBezTo>
                  <a:pt x="142" y="448"/>
                  <a:pt x="141" y="453"/>
                  <a:pt x="136" y="460"/>
                </a:cubicBezTo>
                <a:cubicBezTo>
                  <a:pt x="142" y="468"/>
                  <a:pt x="139" y="473"/>
                  <a:pt x="136" y="482"/>
                </a:cubicBezTo>
                <a:cubicBezTo>
                  <a:pt x="134" y="496"/>
                  <a:pt x="131" y="508"/>
                  <a:pt x="134" y="522"/>
                </a:cubicBezTo>
                <a:cubicBezTo>
                  <a:pt x="132" y="535"/>
                  <a:pt x="133" y="549"/>
                  <a:pt x="126" y="560"/>
                </a:cubicBezTo>
                <a:cubicBezTo>
                  <a:pt x="120" y="583"/>
                  <a:pt x="113" y="617"/>
                  <a:pt x="96" y="634"/>
                </a:cubicBezTo>
                <a:cubicBezTo>
                  <a:pt x="89" y="656"/>
                  <a:pt x="65" y="672"/>
                  <a:pt x="58" y="694"/>
                </a:cubicBezTo>
                <a:cubicBezTo>
                  <a:pt x="62" y="706"/>
                  <a:pt x="61" y="718"/>
                  <a:pt x="64" y="730"/>
                </a:cubicBezTo>
                <a:cubicBezTo>
                  <a:pt x="66" y="739"/>
                  <a:pt x="70" y="744"/>
                  <a:pt x="72" y="754"/>
                </a:cubicBezTo>
                <a:cubicBezTo>
                  <a:pt x="65" y="774"/>
                  <a:pt x="52" y="793"/>
                  <a:pt x="42" y="812"/>
                </a:cubicBezTo>
                <a:cubicBezTo>
                  <a:pt x="36" y="825"/>
                  <a:pt x="34" y="838"/>
                  <a:pt x="26" y="850"/>
                </a:cubicBezTo>
                <a:cubicBezTo>
                  <a:pt x="24" y="863"/>
                  <a:pt x="22" y="874"/>
                  <a:pt x="20" y="886"/>
                </a:cubicBezTo>
                <a:cubicBezTo>
                  <a:pt x="21" y="888"/>
                  <a:pt x="20" y="891"/>
                  <a:pt x="22" y="892"/>
                </a:cubicBezTo>
                <a:cubicBezTo>
                  <a:pt x="27" y="895"/>
                  <a:pt x="30" y="886"/>
                  <a:pt x="32" y="884"/>
                </a:cubicBezTo>
                <a:cubicBezTo>
                  <a:pt x="36" y="880"/>
                  <a:pt x="44" y="872"/>
                  <a:pt x="44" y="872"/>
                </a:cubicBezTo>
                <a:cubicBezTo>
                  <a:pt x="50" y="853"/>
                  <a:pt x="42" y="833"/>
                  <a:pt x="64" y="826"/>
                </a:cubicBezTo>
                <a:cubicBezTo>
                  <a:pt x="74" y="828"/>
                  <a:pt x="75" y="831"/>
                  <a:pt x="78" y="840"/>
                </a:cubicBezTo>
                <a:cubicBezTo>
                  <a:pt x="77" y="857"/>
                  <a:pt x="77" y="869"/>
                  <a:pt x="68" y="882"/>
                </a:cubicBezTo>
                <a:cubicBezTo>
                  <a:pt x="66" y="890"/>
                  <a:pt x="65" y="895"/>
                  <a:pt x="60" y="902"/>
                </a:cubicBezTo>
                <a:cubicBezTo>
                  <a:pt x="56" y="924"/>
                  <a:pt x="58" y="981"/>
                  <a:pt x="30" y="990"/>
                </a:cubicBezTo>
                <a:cubicBezTo>
                  <a:pt x="26" y="979"/>
                  <a:pt x="27" y="974"/>
                  <a:pt x="18" y="968"/>
                </a:cubicBezTo>
                <a:cubicBezTo>
                  <a:pt x="6" y="971"/>
                  <a:pt x="6" y="976"/>
                  <a:pt x="2" y="988"/>
                </a:cubicBezTo>
                <a:cubicBezTo>
                  <a:pt x="1" y="990"/>
                  <a:pt x="0" y="994"/>
                  <a:pt x="0" y="994"/>
                </a:cubicBezTo>
                <a:cubicBezTo>
                  <a:pt x="4" y="1015"/>
                  <a:pt x="16" y="1021"/>
                  <a:pt x="36" y="1024"/>
                </a:cubicBezTo>
                <a:cubicBezTo>
                  <a:pt x="38" y="1026"/>
                  <a:pt x="42" y="1027"/>
                  <a:pt x="42" y="1030"/>
                </a:cubicBezTo>
                <a:cubicBezTo>
                  <a:pt x="42" y="1033"/>
                  <a:pt x="37" y="1034"/>
                  <a:pt x="36" y="1036"/>
                </a:cubicBezTo>
                <a:cubicBezTo>
                  <a:pt x="30" y="1047"/>
                  <a:pt x="26" y="1057"/>
                  <a:pt x="18" y="1068"/>
                </a:cubicBezTo>
                <a:cubicBezTo>
                  <a:pt x="15" y="1077"/>
                  <a:pt x="11" y="1085"/>
                  <a:pt x="8" y="1094"/>
                </a:cubicBezTo>
                <a:cubicBezTo>
                  <a:pt x="8" y="1097"/>
                  <a:pt x="10" y="1119"/>
                  <a:pt x="12" y="1124"/>
                </a:cubicBezTo>
                <a:cubicBezTo>
                  <a:pt x="19" y="1147"/>
                  <a:pt x="58" y="1199"/>
                  <a:pt x="80" y="1206"/>
                </a:cubicBezTo>
                <a:cubicBezTo>
                  <a:pt x="93" y="1203"/>
                  <a:pt x="102" y="1196"/>
                  <a:pt x="114" y="1192"/>
                </a:cubicBezTo>
                <a:cubicBezTo>
                  <a:pt x="125" y="1194"/>
                  <a:pt x="128" y="1195"/>
                  <a:pt x="132" y="1206"/>
                </a:cubicBezTo>
                <a:cubicBezTo>
                  <a:pt x="130" y="1226"/>
                  <a:pt x="117" y="1252"/>
                  <a:pt x="142" y="1260"/>
                </a:cubicBezTo>
                <a:cubicBezTo>
                  <a:pt x="163" y="1257"/>
                  <a:pt x="152" y="1256"/>
                  <a:pt x="158" y="1238"/>
                </a:cubicBezTo>
                <a:cubicBezTo>
                  <a:pt x="157" y="1216"/>
                  <a:pt x="157" y="1184"/>
                  <a:pt x="136" y="1170"/>
                </a:cubicBezTo>
                <a:cubicBezTo>
                  <a:pt x="120" y="1171"/>
                  <a:pt x="88" y="1179"/>
                  <a:pt x="78" y="1164"/>
                </a:cubicBezTo>
                <a:cubicBezTo>
                  <a:pt x="76" y="1133"/>
                  <a:pt x="82" y="1136"/>
                  <a:pt x="60" y="1132"/>
                </a:cubicBezTo>
                <a:cubicBezTo>
                  <a:pt x="52" y="1127"/>
                  <a:pt x="45" y="1127"/>
                  <a:pt x="38" y="1120"/>
                </a:cubicBezTo>
                <a:cubicBezTo>
                  <a:pt x="40" y="1093"/>
                  <a:pt x="39" y="1101"/>
                  <a:pt x="50" y="1084"/>
                </a:cubicBezTo>
                <a:cubicBezTo>
                  <a:pt x="59" y="1046"/>
                  <a:pt x="70" y="1044"/>
                  <a:pt x="90" y="1014"/>
                </a:cubicBezTo>
                <a:cubicBezTo>
                  <a:pt x="95" y="992"/>
                  <a:pt x="101" y="976"/>
                  <a:pt x="114" y="958"/>
                </a:cubicBezTo>
                <a:cubicBezTo>
                  <a:pt x="116" y="951"/>
                  <a:pt x="112" y="936"/>
                  <a:pt x="112" y="936"/>
                </a:cubicBezTo>
                <a:cubicBezTo>
                  <a:pt x="111" y="907"/>
                  <a:pt x="107" y="882"/>
                  <a:pt x="104" y="854"/>
                </a:cubicBezTo>
                <a:cubicBezTo>
                  <a:pt x="105" y="819"/>
                  <a:pt x="104" y="784"/>
                  <a:pt x="130" y="758"/>
                </a:cubicBezTo>
                <a:cubicBezTo>
                  <a:pt x="133" y="750"/>
                  <a:pt x="137" y="745"/>
                  <a:pt x="142" y="738"/>
                </a:cubicBezTo>
                <a:cubicBezTo>
                  <a:pt x="150" y="715"/>
                  <a:pt x="146" y="692"/>
                  <a:pt x="144" y="668"/>
                </a:cubicBezTo>
                <a:cubicBezTo>
                  <a:pt x="144" y="664"/>
                  <a:pt x="139" y="659"/>
                  <a:pt x="142" y="656"/>
                </a:cubicBezTo>
                <a:cubicBezTo>
                  <a:pt x="145" y="653"/>
                  <a:pt x="154" y="660"/>
                  <a:pt x="154" y="660"/>
                </a:cubicBezTo>
                <a:cubicBezTo>
                  <a:pt x="162" y="657"/>
                  <a:pt x="165" y="656"/>
                  <a:pt x="168" y="648"/>
                </a:cubicBezTo>
                <a:cubicBezTo>
                  <a:pt x="170" y="615"/>
                  <a:pt x="176" y="587"/>
                  <a:pt x="194" y="560"/>
                </a:cubicBezTo>
                <a:cubicBezTo>
                  <a:pt x="192" y="545"/>
                  <a:pt x="189" y="531"/>
                  <a:pt x="184" y="516"/>
                </a:cubicBezTo>
                <a:cubicBezTo>
                  <a:pt x="182" y="509"/>
                  <a:pt x="174" y="498"/>
                  <a:pt x="174" y="498"/>
                </a:cubicBezTo>
                <a:cubicBezTo>
                  <a:pt x="177" y="474"/>
                  <a:pt x="192" y="457"/>
                  <a:pt x="198" y="434"/>
                </a:cubicBezTo>
                <a:cubicBezTo>
                  <a:pt x="199" y="420"/>
                  <a:pt x="194" y="396"/>
                  <a:pt x="210" y="392"/>
                </a:cubicBezTo>
                <a:cubicBezTo>
                  <a:pt x="225" y="377"/>
                  <a:pt x="233" y="355"/>
                  <a:pt x="248" y="340"/>
                </a:cubicBezTo>
                <a:cubicBezTo>
                  <a:pt x="251" y="331"/>
                  <a:pt x="255" y="330"/>
                  <a:pt x="252" y="320"/>
                </a:cubicBezTo>
                <a:cubicBezTo>
                  <a:pt x="251" y="316"/>
                  <a:pt x="248" y="308"/>
                  <a:pt x="248" y="308"/>
                </a:cubicBezTo>
                <a:cubicBezTo>
                  <a:pt x="247" y="293"/>
                  <a:pt x="235" y="253"/>
                  <a:pt x="254" y="248"/>
                </a:cubicBezTo>
                <a:cubicBezTo>
                  <a:pt x="263" y="241"/>
                  <a:pt x="272" y="230"/>
                  <a:pt x="282" y="226"/>
                </a:cubicBezTo>
                <a:cubicBezTo>
                  <a:pt x="286" y="224"/>
                  <a:pt x="294" y="222"/>
                  <a:pt x="294" y="222"/>
                </a:cubicBezTo>
                <a:cubicBezTo>
                  <a:pt x="308" y="208"/>
                  <a:pt x="301" y="201"/>
                  <a:pt x="300" y="176"/>
                </a:cubicBezTo>
                <a:cubicBezTo>
                  <a:pt x="264" y="188"/>
                  <a:pt x="271" y="119"/>
                  <a:pt x="254" y="102"/>
                </a:cubicBezTo>
                <a:cubicBezTo>
                  <a:pt x="251" y="94"/>
                  <a:pt x="250" y="96"/>
                  <a:pt x="248" y="88"/>
                </a:cubicBezTo>
                <a:cubicBezTo>
                  <a:pt x="251" y="60"/>
                  <a:pt x="250" y="77"/>
                  <a:pt x="260" y="62"/>
                </a:cubicBezTo>
                <a:cubicBezTo>
                  <a:pt x="259" y="57"/>
                  <a:pt x="259" y="52"/>
                  <a:pt x="256" y="48"/>
                </a:cubicBezTo>
                <a:cubicBezTo>
                  <a:pt x="238" y="27"/>
                  <a:pt x="251" y="61"/>
                  <a:pt x="244" y="40"/>
                </a:cubicBezTo>
                <a:cubicBezTo>
                  <a:pt x="242" y="23"/>
                  <a:pt x="244" y="6"/>
                  <a:pt x="226" y="0"/>
                </a:cubicBezTo>
                <a:cubicBezTo>
                  <a:pt x="216" y="3"/>
                  <a:pt x="217" y="14"/>
                  <a:pt x="208" y="20"/>
                </a:cubicBezTo>
                <a:cubicBezTo>
                  <a:pt x="203" y="18"/>
                  <a:pt x="177" y="14"/>
                  <a:pt x="186" y="14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7" name="Freeform 27"/>
          <p:cNvSpPr>
            <a:spLocks/>
          </p:cNvSpPr>
          <p:nvPr/>
        </p:nvSpPr>
        <p:spPr bwMode="auto">
          <a:xfrm>
            <a:off x="3367088" y="6196013"/>
            <a:ext cx="71437" cy="698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42"/>
              </a:cxn>
              <a:cxn ang="0">
                <a:pos x="27" y="46"/>
              </a:cxn>
              <a:cxn ang="0">
                <a:pos x="35" y="36"/>
              </a:cxn>
              <a:cxn ang="0">
                <a:pos x="5" y="0"/>
              </a:cxn>
            </a:cxnLst>
            <a:rect l="0" t="0" r="r" b="b"/>
            <a:pathLst>
              <a:path w="52" h="49">
                <a:moveTo>
                  <a:pt x="5" y="0"/>
                </a:moveTo>
                <a:cubicBezTo>
                  <a:pt x="0" y="0"/>
                  <a:pt x="1" y="35"/>
                  <a:pt x="5" y="42"/>
                </a:cubicBezTo>
                <a:cubicBezTo>
                  <a:pt x="9" y="49"/>
                  <a:pt x="22" y="47"/>
                  <a:pt x="27" y="46"/>
                </a:cubicBezTo>
                <a:cubicBezTo>
                  <a:pt x="51" y="44"/>
                  <a:pt x="52" y="42"/>
                  <a:pt x="35" y="36"/>
                </a:cubicBezTo>
                <a:cubicBezTo>
                  <a:pt x="26" y="27"/>
                  <a:pt x="5" y="13"/>
                  <a:pt x="5" y="0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188" name="Freeform 28"/>
          <p:cNvSpPr>
            <a:spLocks/>
          </p:cNvSpPr>
          <p:nvPr/>
        </p:nvSpPr>
        <p:spPr bwMode="auto">
          <a:xfrm>
            <a:off x="3198813" y="4648200"/>
            <a:ext cx="1025525" cy="1524000"/>
          </a:xfrm>
          <a:custGeom>
            <a:avLst/>
            <a:gdLst/>
            <a:ahLst/>
            <a:cxnLst>
              <a:cxn ang="0">
                <a:pos x="532" y="456"/>
              </a:cxn>
              <a:cxn ang="0">
                <a:pos x="568" y="526"/>
              </a:cxn>
              <a:cxn ang="0">
                <a:pos x="582" y="534"/>
              </a:cxn>
              <a:cxn ang="0">
                <a:pos x="550" y="568"/>
              </a:cxn>
              <a:cxn ang="0">
                <a:pos x="480" y="604"/>
              </a:cxn>
              <a:cxn ang="0">
                <a:pos x="424" y="616"/>
              </a:cxn>
              <a:cxn ang="0">
                <a:pos x="392" y="608"/>
              </a:cxn>
              <a:cxn ang="0">
                <a:pos x="372" y="678"/>
              </a:cxn>
              <a:cxn ang="0">
                <a:pos x="348" y="686"/>
              </a:cxn>
              <a:cxn ang="0">
                <a:pos x="326" y="680"/>
              </a:cxn>
              <a:cxn ang="0">
                <a:pos x="284" y="724"/>
              </a:cxn>
              <a:cxn ang="0">
                <a:pos x="294" y="756"/>
              </a:cxn>
              <a:cxn ang="0">
                <a:pos x="252" y="814"/>
              </a:cxn>
              <a:cxn ang="0">
                <a:pos x="198" y="828"/>
              </a:cxn>
              <a:cxn ang="0">
                <a:pos x="192" y="858"/>
              </a:cxn>
              <a:cxn ang="0">
                <a:pos x="234" y="894"/>
              </a:cxn>
              <a:cxn ang="0">
                <a:pos x="152" y="976"/>
              </a:cxn>
              <a:cxn ang="0">
                <a:pos x="114" y="994"/>
              </a:cxn>
              <a:cxn ang="0">
                <a:pos x="88" y="1038"/>
              </a:cxn>
              <a:cxn ang="0">
                <a:pos x="40" y="1032"/>
              </a:cxn>
              <a:cxn ang="0">
                <a:pos x="0" y="984"/>
              </a:cxn>
              <a:cxn ang="0">
                <a:pos x="58" y="870"/>
              </a:cxn>
              <a:cxn ang="0">
                <a:pos x="72" y="766"/>
              </a:cxn>
              <a:cxn ang="0">
                <a:pos x="82" y="642"/>
              </a:cxn>
              <a:cxn ang="0">
                <a:pos x="106" y="600"/>
              </a:cxn>
              <a:cxn ang="0">
                <a:pos x="122" y="528"/>
              </a:cxn>
              <a:cxn ang="0">
                <a:pos x="134" y="476"/>
              </a:cxn>
              <a:cxn ang="0">
                <a:pos x="146" y="400"/>
              </a:cxn>
              <a:cxn ang="0">
                <a:pos x="162" y="308"/>
              </a:cxn>
              <a:cxn ang="0">
                <a:pos x="194" y="234"/>
              </a:cxn>
              <a:cxn ang="0">
                <a:pos x="214" y="210"/>
              </a:cxn>
              <a:cxn ang="0">
                <a:pos x="208" y="144"/>
              </a:cxn>
              <a:cxn ang="0">
                <a:pos x="238" y="94"/>
              </a:cxn>
              <a:cxn ang="0">
                <a:pos x="270" y="40"/>
              </a:cxn>
              <a:cxn ang="0">
                <a:pos x="316" y="14"/>
              </a:cxn>
              <a:cxn ang="0">
                <a:pos x="372" y="40"/>
              </a:cxn>
              <a:cxn ang="0">
                <a:pos x="444" y="18"/>
              </a:cxn>
              <a:cxn ang="0">
                <a:pos x="472" y="72"/>
              </a:cxn>
              <a:cxn ang="0">
                <a:pos x="514" y="90"/>
              </a:cxn>
              <a:cxn ang="0">
                <a:pos x="548" y="110"/>
              </a:cxn>
              <a:cxn ang="0">
                <a:pos x="594" y="126"/>
              </a:cxn>
              <a:cxn ang="0">
                <a:pos x="566" y="208"/>
              </a:cxn>
              <a:cxn ang="0">
                <a:pos x="682" y="178"/>
              </a:cxn>
              <a:cxn ang="0">
                <a:pos x="722" y="138"/>
              </a:cxn>
              <a:cxn ang="0">
                <a:pos x="746" y="158"/>
              </a:cxn>
              <a:cxn ang="0">
                <a:pos x="696" y="212"/>
              </a:cxn>
              <a:cxn ang="0">
                <a:pos x="608" y="278"/>
              </a:cxn>
              <a:cxn ang="0">
                <a:pos x="562" y="342"/>
              </a:cxn>
              <a:cxn ang="0">
                <a:pos x="534" y="402"/>
              </a:cxn>
            </a:cxnLst>
            <a:rect l="0" t="0" r="r" b="b"/>
            <a:pathLst>
              <a:path w="750" h="1067">
                <a:moveTo>
                  <a:pt x="534" y="438"/>
                </a:moveTo>
                <a:cubicBezTo>
                  <a:pt x="536" y="444"/>
                  <a:pt x="532" y="456"/>
                  <a:pt x="532" y="456"/>
                </a:cubicBezTo>
                <a:cubicBezTo>
                  <a:pt x="551" y="462"/>
                  <a:pt x="560" y="478"/>
                  <a:pt x="566" y="496"/>
                </a:cubicBezTo>
                <a:cubicBezTo>
                  <a:pt x="567" y="506"/>
                  <a:pt x="564" y="517"/>
                  <a:pt x="568" y="526"/>
                </a:cubicBezTo>
                <a:cubicBezTo>
                  <a:pt x="570" y="530"/>
                  <a:pt x="576" y="526"/>
                  <a:pt x="580" y="528"/>
                </a:cubicBezTo>
                <a:cubicBezTo>
                  <a:pt x="582" y="529"/>
                  <a:pt x="581" y="532"/>
                  <a:pt x="582" y="534"/>
                </a:cubicBezTo>
                <a:cubicBezTo>
                  <a:pt x="575" y="538"/>
                  <a:pt x="568" y="543"/>
                  <a:pt x="560" y="546"/>
                </a:cubicBezTo>
                <a:cubicBezTo>
                  <a:pt x="555" y="553"/>
                  <a:pt x="555" y="561"/>
                  <a:pt x="550" y="568"/>
                </a:cubicBezTo>
                <a:cubicBezTo>
                  <a:pt x="537" y="586"/>
                  <a:pt x="531" y="597"/>
                  <a:pt x="510" y="600"/>
                </a:cubicBezTo>
                <a:cubicBezTo>
                  <a:pt x="501" y="606"/>
                  <a:pt x="494" y="602"/>
                  <a:pt x="480" y="604"/>
                </a:cubicBezTo>
                <a:cubicBezTo>
                  <a:pt x="471" y="605"/>
                  <a:pt x="456" y="612"/>
                  <a:pt x="456" y="612"/>
                </a:cubicBezTo>
                <a:cubicBezTo>
                  <a:pt x="447" y="618"/>
                  <a:pt x="434" y="613"/>
                  <a:pt x="424" y="616"/>
                </a:cubicBezTo>
                <a:cubicBezTo>
                  <a:pt x="400" y="611"/>
                  <a:pt x="425" y="617"/>
                  <a:pt x="408" y="612"/>
                </a:cubicBezTo>
                <a:cubicBezTo>
                  <a:pt x="403" y="611"/>
                  <a:pt x="392" y="608"/>
                  <a:pt x="392" y="608"/>
                </a:cubicBezTo>
                <a:cubicBezTo>
                  <a:pt x="380" y="612"/>
                  <a:pt x="386" y="620"/>
                  <a:pt x="388" y="630"/>
                </a:cubicBezTo>
                <a:cubicBezTo>
                  <a:pt x="387" y="639"/>
                  <a:pt x="381" y="673"/>
                  <a:pt x="372" y="678"/>
                </a:cubicBezTo>
                <a:cubicBezTo>
                  <a:pt x="372" y="678"/>
                  <a:pt x="357" y="683"/>
                  <a:pt x="354" y="684"/>
                </a:cubicBezTo>
                <a:cubicBezTo>
                  <a:pt x="352" y="685"/>
                  <a:pt x="348" y="686"/>
                  <a:pt x="348" y="686"/>
                </a:cubicBezTo>
                <a:cubicBezTo>
                  <a:pt x="346" y="688"/>
                  <a:pt x="345" y="692"/>
                  <a:pt x="342" y="692"/>
                </a:cubicBezTo>
                <a:cubicBezTo>
                  <a:pt x="336" y="693"/>
                  <a:pt x="333" y="681"/>
                  <a:pt x="326" y="680"/>
                </a:cubicBezTo>
                <a:cubicBezTo>
                  <a:pt x="314" y="679"/>
                  <a:pt x="302" y="679"/>
                  <a:pt x="290" y="678"/>
                </a:cubicBezTo>
                <a:cubicBezTo>
                  <a:pt x="271" y="684"/>
                  <a:pt x="271" y="711"/>
                  <a:pt x="284" y="724"/>
                </a:cubicBezTo>
                <a:cubicBezTo>
                  <a:pt x="292" y="732"/>
                  <a:pt x="302" y="734"/>
                  <a:pt x="310" y="742"/>
                </a:cubicBezTo>
                <a:cubicBezTo>
                  <a:pt x="307" y="754"/>
                  <a:pt x="304" y="750"/>
                  <a:pt x="294" y="756"/>
                </a:cubicBezTo>
                <a:cubicBezTo>
                  <a:pt x="288" y="760"/>
                  <a:pt x="276" y="768"/>
                  <a:pt x="276" y="768"/>
                </a:cubicBezTo>
                <a:cubicBezTo>
                  <a:pt x="268" y="776"/>
                  <a:pt x="261" y="806"/>
                  <a:pt x="252" y="814"/>
                </a:cubicBezTo>
                <a:cubicBezTo>
                  <a:pt x="243" y="822"/>
                  <a:pt x="233" y="812"/>
                  <a:pt x="224" y="814"/>
                </a:cubicBezTo>
                <a:cubicBezTo>
                  <a:pt x="212" y="824"/>
                  <a:pt x="204" y="824"/>
                  <a:pt x="198" y="828"/>
                </a:cubicBezTo>
                <a:cubicBezTo>
                  <a:pt x="192" y="832"/>
                  <a:pt x="187" y="835"/>
                  <a:pt x="186" y="840"/>
                </a:cubicBezTo>
                <a:cubicBezTo>
                  <a:pt x="182" y="851"/>
                  <a:pt x="183" y="844"/>
                  <a:pt x="192" y="858"/>
                </a:cubicBezTo>
                <a:cubicBezTo>
                  <a:pt x="196" y="863"/>
                  <a:pt x="197" y="871"/>
                  <a:pt x="202" y="876"/>
                </a:cubicBezTo>
                <a:cubicBezTo>
                  <a:pt x="211" y="885"/>
                  <a:pt x="224" y="884"/>
                  <a:pt x="234" y="894"/>
                </a:cubicBezTo>
                <a:cubicBezTo>
                  <a:pt x="218" y="898"/>
                  <a:pt x="211" y="916"/>
                  <a:pt x="200" y="926"/>
                </a:cubicBezTo>
                <a:cubicBezTo>
                  <a:pt x="181" y="943"/>
                  <a:pt x="165" y="954"/>
                  <a:pt x="152" y="976"/>
                </a:cubicBezTo>
                <a:cubicBezTo>
                  <a:pt x="131" y="969"/>
                  <a:pt x="140" y="969"/>
                  <a:pt x="124" y="972"/>
                </a:cubicBezTo>
                <a:cubicBezTo>
                  <a:pt x="117" y="979"/>
                  <a:pt x="117" y="985"/>
                  <a:pt x="114" y="994"/>
                </a:cubicBezTo>
                <a:cubicBezTo>
                  <a:pt x="113" y="1004"/>
                  <a:pt x="111" y="1013"/>
                  <a:pt x="108" y="1022"/>
                </a:cubicBezTo>
                <a:cubicBezTo>
                  <a:pt x="105" y="1067"/>
                  <a:pt x="110" y="1045"/>
                  <a:pt x="88" y="1038"/>
                </a:cubicBezTo>
                <a:cubicBezTo>
                  <a:pt x="75" y="1040"/>
                  <a:pt x="66" y="1042"/>
                  <a:pt x="54" y="1040"/>
                </a:cubicBezTo>
                <a:cubicBezTo>
                  <a:pt x="50" y="1037"/>
                  <a:pt x="42" y="1037"/>
                  <a:pt x="40" y="1032"/>
                </a:cubicBezTo>
                <a:cubicBezTo>
                  <a:pt x="30" y="1007"/>
                  <a:pt x="48" y="1002"/>
                  <a:pt x="12" y="998"/>
                </a:cubicBezTo>
                <a:cubicBezTo>
                  <a:pt x="4" y="995"/>
                  <a:pt x="3" y="992"/>
                  <a:pt x="0" y="984"/>
                </a:cubicBezTo>
                <a:cubicBezTo>
                  <a:pt x="8" y="959"/>
                  <a:pt x="2" y="948"/>
                  <a:pt x="22" y="928"/>
                </a:cubicBezTo>
                <a:cubicBezTo>
                  <a:pt x="26" y="906"/>
                  <a:pt x="51" y="892"/>
                  <a:pt x="58" y="870"/>
                </a:cubicBezTo>
                <a:cubicBezTo>
                  <a:pt x="60" y="855"/>
                  <a:pt x="65" y="843"/>
                  <a:pt x="76" y="832"/>
                </a:cubicBezTo>
                <a:cubicBezTo>
                  <a:pt x="79" y="815"/>
                  <a:pt x="73" y="785"/>
                  <a:pt x="72" y="766"/>
                </a:cubicBezTo>
                <a:cubicBezTo>
                  <a:pt x="71" y="747"/>
                  <a:pt x="66" y="739"/>
                  <a:pt x="68" y="718"/>
                </a:cubicBezTo>
                <a:cubicBezTo>
                  <a:pt x="70" y="661"/>
                  <a:pt x="60" y="672"/>
                  <a:pt x="82" y="642"/>
                </a:cubicBezTo>
                <a:cubicBezTo>
                  <a:pt x="86" y="630"/>
                  <a:pt x="98" y="623"/>
                  <a:pt x="102" y="612"/>
                </a:cubicBezTo>
                <a:cubicBezTo>
                  <a:pt x="103" y="608"/>
                  <a:pt x="106" y="600"/>
                  <a:pt x="106" y="600"/>
                </a:cubicBezTo>
                <a:cubicBezTo>
                  <a:pt x="108" y="580"/>
                  <a:pt x="116" y="550"/>
                  <a:pt x="104" y="532"/>
                </a:cubicBezTo>
                <a:cubicBezTo>
                  <a:pt x="107" y="520"/>
                  <a:pt x="111" y="526"/>
                  <a:pt x="122" y="528"/>
                </a:cubicBezTo>
                <a:cubicBezTo>
                  <a:pt x="128" y="525"/>
                  <a:pt x="128" y="521"/>
                  <a:pt x="130" y="512"/>
                </a:cubicBezTo>
                <a:cubicBezTo>
                  <a:pt x="132" y="503"/>
                  <a:pt x="130" y="489"/>
                  <a:pt x="134" y="476"/>
                </a:cubicBezTo>
                <a:cubicBezTo>
                  <a:pt x="137" y="458"/>
                  <a:pt x="145" y="450"/>
                  <a:pt x="154" y="436"/>
                </a:cubicBezTo>
                <a:cubicBezTo>
                  <a:pt x="156" y="419"/>
                  <a:pt x="155" y="414"/>
                  <a:pt x="146" y="400"/>
                </a:cubicBezTo>
                <a:cubicBezTo>
                  <a:pt x="145" y="388"/>
                  <a:pt x="145" y="378"/>
                  <a:pt x="138" y="368"/>
                </a:cubicBezTo>
                <a:cubicBezTo>
                  <a:pt x="141" y="346"/>
                  <a:pt x="146" y="324"/>
                  <a:pt x="162" y="308"/>
                </a:cubicBezTo>
                <a:cubicBezTo>
                  <a:pt x="157" y="290"/>
                  <a:pt x="160" y="297"/>
                  <a:pt x="156" y="286"/>
                </a:cubicBezTo>
                <a:cubicBezTo>
                  <a:pt x="159" y="266"/>
                  <a:pt x="179" y="249"/>
                  <a:pt x="194" y="234"/>
                </a:cubicBezTo>
                <a:cubicBezTo>
                  <a:pt x="198" y="230"/>
                  <a:pt x="201" y="221"/>
                  <a:pt x="204" y="216"/>
                </a:cubicBezTo>
                <a:cubicBezTo>
                  <a:pt x="207" y="212"/>
                  <a:pt x="214" y="210"/>
                  <a:pt x="214" y="210"/>
                </a:cubicBezTo>
                <a:cubicBezTo>
                  <a:pt x="215" y="200"/>
                  <a:pt x="213" y="171"/>
                  <a:pt x="212" y="160"/>
                </a:cubicBezTo>
                <a:cubicBezTo>
                  <a:pt x="211" y="149"/>
                  <a:pt x="208" y="150"/>
                  <a:pt x="208" y="144"/>
                </a:cubicBezTo>
                <a:cubicBezTo>
                  <a:pt x="209" y="137"/>
                  <a:pt x="208" y="130"/>
                  <a:pt x="210" y="124"/>
                </a:cubicBezTo>
                <a:cubicBezTo>
                  <a:pt x="214" y="117"/>
                  <a:pt x="229" y="100"/>
                  <a:pt x="238" y="94"/>
                </a:cubicBezTo>
                <a:cubicBezTo>
                  <a:pt x="247" y="88"/>
                  <a:pt x="257" y="95"/>
                  <a:pt x="262" y="86"/>
                </a:cubicBezTo>
                <a:cubicBezTo>
                  <a:pt x="270" y="74"/>
                  <a:pt x="262" y="54"/>
                  <a:pt x="270" y="40"/>
                </a:cubicBezTo>
                <a:cubicBezTo>
                  <a:pt x="274" y="34"/>
                  <a:pt x="288" y="28"/>
                  <a:pt x="288" y="28"/>
                </a:cubicBezTo>
                <a:cubicBezTo>
                  <a:pt x="296" y="22"/>
                  <a:pt x="306" y="17"/>
                  <a:pt x="316" y="14"/>
                </a:cubicBezTo>
                <a:cubicBezTo>
                  <a:pt x="331" y="16"/>
                  <a:pt x="344" y="0"/>
                  <a:pt x="346" y="24"/>
                </a:cubicBezTo>
                <a:cubicBezTo>
                  <a:pt x="352" y="30"/>
                  <a:pt x="367" y="33"/>
                  <a:pt x="372" y="40"/>
                </a:cubicBezTo>
                <a:cubicBezTo>
                  <a:pt x="387" y="35"/>
                  <a:pt x="386" y="19"/>
                  <a:pt x="400" y="14"/>
                </a:cubicBezTo>
                <a:cubicBezTo>
                  <a:pt x="410" y="21"/>
                  <a:pt x="432" y="17"/>
                  <a:pt x="444" y="18"/>
                </a:cubicBezTo>
                <a:cubicBezTo>
                  <a:pt x="455" y="23"/>
                  <a:pt x="453" y="41"/>
                  <a:pt x="458" y="50"/>
                </a:cubicBezTo>
                <a:cubicBezTo>
                  <a:pt x="463" y="59"/>
                  <a:pt x="466" y="66"/>
                  <a:pt x="472" y="72"/>
                </a:cubicBezTo>
                <a:cubicBezTo>
                  <a:pt x="478" y="78"/>
                  <a:pt x="489" y="81"/>
                  <a:pt x="496" y="84"/>
                </a:cubicBezTo>
                <a:cubicBezTo>
                  <a:pt x="505" y="92"/>
                  <a:pt x="505" y="89"/>
                  <a:pt x="514" y="90"/>
                </a:cubicBezTo>
                <a:cubicBezTo>
                  <a:pt x="523" y="93"/>
                  <a:pt x="528" y="97"/>
                  <a:pt x="534" y="102"/>
                </a:cubicBezTo>
                <a:cubicBezTo>
                  <a:pt x="540" y="105"/>
                  <a:pt x="542" y="108"/>
                  <a:pt x="548" y="110"/>
                </a:cubicBezTo>
                <a:cubicBezTo>
                  <a:pt x="554" y="112"/>
                  <a:pt x="564" y="113"/>
                  <a:pt x="572" y="116"/>
                </a:cubicBezTo>
                <a:cubicBezTo>
                  <a:pt x="586" y="113"/>
                  <a:pt x="584" y="118"/>
                  <a:pt x="594" y="126"/>
                </a:cubicBezTo>
                <a:cubicBezTo>
                  <a:pt x="598" y="129"/>
                  <a:pt x="604" y="138"/>
                  <a:pt x="604" y="138"/>
                </a:cubicBezTo>
                <a:cubicBezTo>
                  <a:pt x="616" y="156"/>
                  <a:pt x="576" y="193"/>
                  <a:pt x="566" y="208"/>
                </a:cubicBezTo>
                <a:cubicBezTo>
                  <a:pt x="590" y="214"/>
                  <a:pt x="578" y="213"/>
                  <a:pt x="648" y="208"/>
                </a:cubicBezTo>
                <a:cubicBezTo>
                  <a:pt x="667" y="203"/>
                  <a:pt x="672" y="187"/>
                  <a:pt x="682" y="178"/>
                </a:cubicBezTo>
                <a:cubicBezTo>
                  <a:pt x="692" y="169"/>
                  <a:pt x="703" y="163"/>
                  <a:pt x="710" y="156"/>
                </a:cubicBezTo>
                <a:cubicBezTo>
                  <a:pt x="716" y="150"/>
                  <a:pt x="717" y="145"/>
                  <a:pt x="722" y="138"/>
                </a:cubicBezTo>
                <a:cubicBezTo>
                  <a:pt x="726" y="142"/>
                  <a:pt x="729" y="147"/>
                  <a:pt x="734" y="150"/>
                </a:cubicBezTo>
                <a:cubicBezTo>
                  <a:pt x="738" y="153"/>
                  <a:pt x="746" y="158"/>
                  <a:pt x="746" y="158"/>
                </a:cubicBezTo>
                <a:cubicBezTo>
                  <a:pt x="750" y="171"/>
                  <a:pt x="739" y="194"/>
                  <a:pt x="728" y="202"/>
                </a:cubicBezTo>
                <a:cubicBezTo>
                  <a:pt x="718" y="209"/>
                  <a:pt x="706" y="207"/>
                  <a:pt x="696" y="212"/>
                </a:cubicBezTo>
                <a:cubicBezTo>
                  <a:pt x="681" y="220"/>
                  <a:pt x="666" y="239"/>
                  <a:pt x="652" y="250"/>
                </a:cubicBezTo>
                <a:cubicBezTo>
                  <a:pt x="638" y="261"/>
                  <a:pt x="620" y="266"/>
                  <a:pt x="608" y="278"/>
                </a:cubicBezTo>
                <a:cubicBezTo>
                  <a:pt x="602" y="284"/>
                  <a:pt x="598" y="292"/>
                  <a:pt x="592" y="298"/>
                </a:cubicBezTo>
                <a:cubicBezTo>
                  <a:pt x="588" y="313"/>
                  <a:pt x="571" y="329"/>
                  <a:pt x="562" y="342"/>
                </a:cubicBezTo>
                <a:cubicBezTo>
                  <a:pt x="557" y="360"/>
                  <a:pt x="554" y="372"/>
                  <a:pt x="544" y="388"/>
                </a:cubicBezTo>
                <a:cubicBezTo>
                  <a:pt x="540" y="394"/>
                  <a:pt x="534" y="402"/>
                  <a:pt x="534" y="402"/>
                </a:cubicBezTo>
                <a:cubicBezTo>
                  <a:pt x="537" y="423"/>
                  <a:pt x="534" y="417"/>
                  <a:pt x="534" y="438"/>
                </a:cubicBezTo>
                <a:close/>
              </a:path>
            </a:pathLst>
          </a:custGeom>
          <a:solidFill>
            <a:srgbClr val="339933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20189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255713"/>
            <a:ext cx="1836737" cy="216376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220190" name="Oval 96"/>
          <p:cNvSpPr>
            <a:spLocks noChangeArrowheads="1"/>
          </p:cNvSpPr>
          <p:nvPr/>
        </p:nvSpPr>
        <p:spPr bwMode="auto">
          <a:xfrm>
            <a:off x="3189288" y="3217863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1" name="Oval 96"/>
          <p:cNvSpPr>
            <a:spLocks noChangeArrowheads="1"/>
          </p:cNvSpPr>
          <p:nvPr/>
        </p:nvSpPr>
        <p:spPr bwMode="auto">
          <a:xfrm>
            <a:off x="3525838" y="2911475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2" name="Oval 96"/>
          <p:cNvSpPr>
            <a:spLocks noChangeArrowheads="1"/>
          </p:cNvSpPr>
          <p:nvPr/>
        </p:nvSpPr>
        <p:spPr bwMode="auto">
          <a:xfrm>
            <a:off x="2860675" y="3532188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3" name="Oval 96"/>
          <p:cNvSpPr>
            <a:spLocks noChangeArrowheads="1"/>
          </p:cNvSpPr>
          <p:nvPr/>
        </p:nvSpPr>
        <p:spPr bwMode="auto">
          <a:xfrm>
            <a:off x="3068638" y="4094163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4" name="Oval 96"/>
          <p:cNvSpPr>
            <a:spLocks noChangeArrowheads="1"/>
          </p:cNvSpPr>
          <p:nvPr/>
        </p:nvSpPr>
        <p:spPr bwMode="auto">
          <a:xfrm>
            <a:off x="3309938" y="5178425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5" name="Oval 96"/>
          <p:cNvSpPr>
            <a:spLocks noChangeArrowheads="1"/>
          </p:cNvSpPr>
          <p:nvPr/>
        </p:nvSpPr>
        <p:spPr bwMode="auto">
          <a:xfrm>
            <a:off x="3817938" y="5213350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6" name="Oval 96"/>
          <p:cNvSpPr>
            <a:spLocks noChangeArrowheads="1"/>
          </p:cNvSpPr>
          <p:nvPr/>
        </p:nvSpPr>
        <p:spPr bwMode="auto">
          <a:xfrm>
            <a:off x="4054475" y="5245100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7" name="Oval 96"/>
          <p:cNvSpPr>
            <a:spLocks noChangeArrowheads="1"/>
          </p:cNvSpPr>
          <p:nvPr/>
        </p:nvSpPr>
        <p:spPr bwMode="auto">
          <a:xfrm>
            <a:off x="2860675" y="2997200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8" name="Oval 96"/>
          <p:cNvSpPr>
            <a:spLocks noChangeArrowheads="1"/>
          </p:cNvSpPr>
          <p:nvPr/>
        </p:nvSpPr>
        <p:spPr bwMode="auto">
          <a:xfrm>
            <a:off x="4464050" y="4645025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199" name="Oval 96"/>
          <p:cNvSpPr>
            <a:spLocks noChangeArrowheads="1"/>
          </p:cNvSpPr>
          <p:nvPr/>
        </p:nvSpPr>
        <p:spPr bwMode="auto">
          <a:xfrm>
            <a:off x="2247900" y="2657475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00" name="Oval 96"/>
          <p:cNvSpPr>
            <a:spLocks noChangeArrowheads="1"/>
          </p:cNvSpPr>
          <p:nvPr/>
        </p:nvSpPr>
        <p:spPr bwMode="auto">
          <a:xfrm>
            <a:off x="2562225" y="2643188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01" name="Oval 96"/>
          <p:cNvSpPr>
            <a:spLocks noChangeArrowheads="1"/>
          </p:cNvSpPr>
          <p:nvPr/>
        </p:nvSpPr>
        <p:spPr bwMode="auto">
          <a:xfrm>
            <a:off x="7086600" y="2965450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02" name="Oval 96"/>
          <p:cNvSpPr>
            <a:spLocks noChangeArrowheads="1"/>
          </p:cNvSpPr>
          <p:nvPr/>
        </p:nvSpPr>
        <p:spPr bwMode="auto">
          <a:xfrm>
            <a:off x="1943100" y="2311400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03" name="Oval 96"/>
          <p:cNvSpPr>
            <a:spLocks noChangeArrowheads="1"/>
          </p:cNvSpPr>
          <p:nvPr/>
        </p:nvSpPr>
        <p:spPr bwMode="auto">
          <a:xfrm>
            <a:off x="2513013" y="2778125"/>
            <a:ext cx="1206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04" name="Oval 96"/>
          <p:cNvSpPr>
            <a:spLocks noChangeArrowheads="1"/>
          </p:cNvSpPr>
          <p:nvPr/>
        </p:nvSpPr>
        <p:spPr bwMode="auto">
          <a:xfrm>
            <a:off x="2390775" y="2725738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05" name="Oval 96"/>
          <p:cNvSpPr>
            <a:spLocks noChangeArrowheads="1"/>
          </p:cNvSpPr>
          <p:nvPr/>
        </p:nvSpPr>
        <p:spPr bwMode="auto">
          <a:xfrm>
            <a:off x="2601913" y="2897188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cxnSp>
        <p:nvCxnSpPr>
          <p:cNvPr id="220207" name="AutoShape 47"/>
          <p:cNvCxnSpPr>
            <a:cxnSpLocks noChangeShapeType="1"/>
            <a:stCxn id="220190" idx="3"/>
            <a:endCxn id="220192" idx="7"/>
          </p:cNvCxnSpPr>
          <p:nvPr/>
        </p:nvCxnSpPr>
        <p:spPr bwMode="auto">
          <a:xfrm rot="5400000">
            <a:off x="3008313" y="3321050"/>
            <a:ext cx="153988" cy="242887"/>
          </a:xfrm>
          <a:prstGeom prst="curvedConnector3">
            <a:avLst>
              <a:gd name="adj1" fmla="val 49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20208" name="AutoShape 48"/>
          <p:cNvCxnSpPr>
            <a:cxnSpLocks noChangeShapeType="1"/>
            <a:stCxn id="220191" idx="1"/>
            <a:endCxn id="220215" idx="5"/>
          </p:cNvCxnSpPr>
          <p:nvPr/>
        </p:nvCxnSpPr>
        <p:spPr bwMode="auto">
          <a:xfrm rot="5400000" flipH="1">
            <a:off x="2859088" y="2214562"/>
            <a:ext cx="774700" cy="5937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20210" name="AutoShape 50"/>
          <p:cNvCxnSpPr>
            <a:cxnSpLocks noChangeShapeType="1"/>
            <a:stCxn id="220194" idx="2"/>
            <a:endCxn id="220215" idx="2"/>
          </p:cNvCxnSpPr>
          <p:nvPr/>
        </p:nvCxnSpPr>
        <p:spPr bwMode="auto">
          <a:xfrm rot="10800000">
            <a:off x="2814638" y="2044700"/>
            <a:ext cx="463550" cy="3201988"/>
          </a:xfrm>
          <a:prstGeom prst="curvedConnector3">
            <a:avLst>
              <a:gd name="adj1" fmla="val 142468"/>
            </a:avLst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</p:cxnSp>
      <p:sp>
        <p:nvSpPr>
          <p:cNvPr id="220213" name="Oval 96"/>
          <p:cNvSpPr>
            <a:spLocks noChangeArrowheads="1"/>
          </p:cNvSpPr>
          <p:nvPr/>
        </p:nvSpPr>
        <p:spPr bwMode="auto">
          <a:xfrm>
            <a:off x="1331913" y="1560513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sp>
        <p:nvSpPr>
          <p:cNvPr id="220215" name="Oval 96"/>
          <p:cNvSpPr>
            <a:spLocks noChangeArrowheads="1"/>
          </p:cNvSpPr>
          <p:nvPr/>
        </p:nvSpPr>
        <p:spPr bwMode="auto">
          <a:xfrm>
            <a:off x="2846388" y="1976438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cxnSp>
        <p:nvCxnSpPr>
          <p:cNvPr id="220218" name="AutoShape 58"/>
          <p:cNvCxnSpPr>
            <a:cxnSpLocks noChangeShapeType="1"/>
          </p:cNvCxnSpPr>
          <p:nvPr/>
        </p:nvCxnSpPr>
        <p:spPr bwMode="auto">
          <a:xfrm rot="16200000" flipV="1">
            <a:off x="1801813" y="3228975"/>
            <a:ext cx="3316288" cy="922337"/>
          </a:xfrm>
          <a:prstGeom prst="curvedConnector4">
            <a:avLst>
              <a:gd name="adj1" fmla="val -6657"/>
              <a:gd name="adj2" fmla="val -160931"/>
            </a:avLst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</p:spPr>
      </p:cxnSp>
      <p:sp>
        <p:nvSpPr>
          <p:cNvPr id="220219" name="Rectangle 59"/>
          <p:cNvSpPr>
            <a:spLocks/>
          </p:cNvSpPr>
          <p:nvPr/>
        </p:nvSpPr>
        <p:spPr bwMode="auto">
          <a:xfrm>
            <a:off x="1835150" y="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Calibri" pitchFamily="34" charset="0"/>
              </a:rPr>
              <a:t>LA </a:t>
            </a:r>
            <a:r>
              <a:rPr lang="es-ES_tradnl" sz="4000" dirty="0" err="1">
                <a:solidFill>
                  <a:schemeClr val="bg1"/>
                </a:solidFill>
                <a:latin typeface="Calibri" pitchFamily="34" charset="0"/>
              </a:rPr>
              <a:t>Before</a:t>
            </a:r>
            <a:r>
              <a:rPr lang="es-ES_tradnl" sz="4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_tradnl" sz="4000" dirty="0" smtClean="0">
                <a:solidFill>
                  <a:schemeClr val="bg1"/>
                </a:solidFill>
                <a:latin typeface="Calibri" pitchFamily="34" charset="0"/>
              </a:rPr>
              <a:t>ALICE1 (2003)</a:t>
            </a:r>
            <a:endParaRPr lang="es-CL" sz="2000" dirty="0">
              <a:latin typeface="Calibri" pitchFamily="34" charset="0"/>
            </a:endParaRPr>
          </a:p>
        </p:txBody>
      </p:sp>
      <p:cxnSp>
        <p:nvCxnSpPr>
          <p:cNvPr id="220220" name="AutoShape 60"/>
          <p:cNvCxnSpPr>
            <a:cxnSpLocks noChangeShapeType="1"/>
            <a:stCxn id="220213" idx="7"/>
            <a:endCxn id="220248" idx="6"/>
          </p:cNvCxnSpPr>
          <p:nvPr/>
        </p:nvCxnSpPr>
        <p:spPr bwMode="auto">
          <a:xfrm rot="5400000" flipH="1">
            <a:off x="1348581" y="1461294"/>
            <a:ext cx="138113" cy="34925"/>
          </a:xfrm>
          <a:prstGeom prst="curvedConnector2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</p:cxnSp>
      <p:cxnSp>
        <p:nvCxnSpPr>
          <p:cNvPr id="220222" name="AutoShape 62"/>
          <p:cNvCxnSpPr>
            <a:cxnSpLocks noChangeShapeType="1"/>
            <a:stCxn id="220198" idx="7"/>
            <a:endCxn id="220215" idx="6"/>
          </p:cNvCxnSpPr>
          <p:nvPr/>
        </p:nvCxnSpPr>
        <p:spPr bwMode="auto">
          <a:xfrm rot="5400000" flipH="1">
            <a:off x="2489200" y="2554288"/>
            <a:ext cx="2587625" cy="1568450"/>
          </a:xfrm>
          <a:prstGeom prst="curvedConnector2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</p:cxnSp>
      <p:graphicFrame>
        <p:nvGraphicFramePr>
          <p:cNvPr id="220247" name="Group 87"/>
          <p:cNvGraphicFramePr>
            <a:graphicFrameLocks noGrp="1"/>
          </p:cNvGraphicFramePr>
          <p:nvPr/>
        </p:nvGraphicFramePr>
        <p:xfrm>
          <a:off x="227013" y="5589588"/>
          <a:ext cx="2651125" cy="398400"/>
        </p:xfrm>
        <a:graphic>
          <a:graphicData uri="http://schemas.openxmlformats.org/drawingml/2006/table">
            <a:tbl>
              <a:tblPr/>
              <a:tblGrid>
                <a:gridCol w="1327150"/>
                <a:gridCol w="13239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45 Mbps</a:t>
                      </a:r>
                      <a:endParaRPr kumimoji="0" lang="es-CL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241" name="Line 81"/>
          <p:cNvSpPr>
            <a:spLocks noChangeShapeType="1"/>
          </p:cNvSpPr>
          <p:nvPr/>
        </p:nvSpPr>
        <p:spPr bwMode="auto">
          <a:xfrm>
            <a:off x="1857375" y="5783263"/>
            <a:ext cx="866775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0248" name="Oval 96"/>
          <p:cNvSpPr>
            <a:spLocks noChangeArrowheads="1"/>
          </p:cNvSpPr>
          <p:nvPr/>
        </p:nvSpPr>
        <p:spPr bwMode="auto">
          <a:xfrm>
            <a:off x="1247775" y="1341438"/>
            <a:ext cx="1206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/>
            <a:endParaRPr lang="pt-BR" sz="2400">
              <a:latin typeface="Times New Roman" pitchFamily="18" charset="0"/>
            </a:endParaRPr>
          </a:p>
        </p:txBody>
      </p:sp>
      <p:cxnSp>
        <p:nvCxnSpPr>
          <p:cNvPr id="220250" name="AutoShape 90"/>
          <p:cNvCxnSpPr>
            <a:cxnSpLocks noChangeShapeType="1"/>
            <a:stCxn id="220198" idx="6"/>
            <a:endCxn id="220215" idx="7"/>
          </p:cNvCxnSpPr>
          <p:nvPr/>
        </p:nvCxnSpPr>
        <p:spPr bwMode="auto">
          <a:xfrm flipH="1" flipV="1">
            <a:off x="2949575" y="1963738"/>
            <a:ext cx="1666875" cy="2749550"/>
          </a:xfrm>
          <a:prstGeom prst="curvedConnector4">
            <a:avLst>
              <a:gd name="adj1" fmla="val -11810"/>
              <a:gd name="adj2" fmla="val 107852"/>
            </a:avLst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38" name="Group 2"/>
          <p:cNvGrpSpPr>
            <a:grpSpLocks/>
          </p:cNvGrpSpPr>
          <p:nvPr/>
        </p:nvGrpSpPr>
        <p:grpSpPr bwMode="auto">
          <a:xfrm>
            <a:off x="1625600" y="1503363"/>
            <a:ext cx="4029075" cy="5029200"/>
            <a:chOff x="1304" y="395"/>
            <a:chExt cx="2906" cy="3448"/>
          </a:xfrm>
        </p:grpSpPr>
        <p:sp>
          <p:nvSpPr>
            <p:cNvPr id="219139" name="Freeform 3"/>
            <p:cNvSpPr>
              <a:spLocks/>
            </p:cNvSpPr>
            <p:nvPr/>
          </p:nvSpPr>
          <p:spPr bwMode="auto">
            <a:xfrm>
              <a:off x="1304" y="395"/>
              <a:ext cx="1444" cy="569"/>
            </a:xfrm>
            <a:custGeom>
              <a:avLst/>
              <a:gdLst/>
              <a:ahLst/>
              <a:cxnLst>
                <a:cxn ang="0">
                  <a:pos x="123" y="4"/>
                </a:cxn>
                <a:cxn ang="0">
                  <a:pos x="1" y="1"/>
                </a:cxn>
                <a:cxn ang="0">
                  <a:pos x="52" y="101"/>
                </a:cxn>
                <a:cxn ang="0">
                  <a:pos x="76" y="129"/>
                </a:cxn>
                <a:cxn ang="0">
                  <a:pos x="98" y="159"/>
                </a:cxn>
                <a:cxn ang="0">
                  <a:pos x="146" y="165"/>
                </a:cxn>
                <a:cxn ang="0">
                  <a:pos x="206" y="203"/>
                </a:cxn>
                <a:cxn ang="0">
                  <a:pos x="254" y="235"/>
                </a:cxn>
                <a:cxn ang="0">
                  <a:pos x="298" y="263"/>
                </a:cxn>
                <a:cxn ang="0">
                  <a:pos x="338" y="253"/>
                </a:cxn>
                <a:cxn ang="0">
                  <a:pos x="352" y="267"/>
                </a:cxn>
                <a:cxn ang="0">
                  <a:pos x="394" y="289"/>
                </a:cxn>
                <a:cxn ang="0">
                  <a:pos x="432" y="327"/>
                </a:cxn>
                <a:cxn ang="0">
                  <a:pos x="456" y="363"/>
                </a:cxn>
                <a:cxn ang="0">
                  <a:pos x="502" y="345"/>
                </a:cxn>
                <a:cxn ang="0">
                  <a:pos x="508" y="339"/>
                </a:cxn>
                <a:cxn ang="0">
                  <a:pos x="554" y="413"/>
                </a:cxn>
                <a:cxn ang="0">
                  <a:pos x="574" y="445"/>
                </a:cxn>
                <a:cxn ang="0">
                  <a:pos x="582" y="491"/>
                </a:cxn>
                <a:cxn ang="0">
                  <a:pos x="584" y="507"/>
                </a:cxn>
                <a:cxn ang="0">
                  <a:pos x="602" y="509"/>
                </a:cxn>
                <a:cxn ang="0">
                  <a:pos x="626" y="515"/>
                </a:cxn>
                <a:cxn ang="0">
                  <a:pos x="648" y="513"/>
                </a:cxn>
                <a:cxn ang="0">
                  <a:pos x="672" y="451"/>
                </a:cxn>
                <a:cxn ang="0">
                  <a:pos x="682" y="415"/>
                </a:cxn>
                <a:cxn ang="0">
                  <a:pos x="756" y="387"/>
                </a:cxn>
                <a:cxn ang="0">
                  <a:pos x="822" y="399"/>
                </a:cxn>
                <a:cxn ang="0">
                  <a:pos x="912" y="419"/>
                </a:cxn>
                <a:cxn ang="0">
                  <a:pos x="940" y="381"/>
                </a:cxn>
                <a:cxn ang="0">
                  <a:pos x="1022" y="405"/>
                </a:cxn>
                <a:cxn ang="0">
                  <a:pos x="1130" y="423"/>
                </a:cxn>
                <a:cxn ang="0">
                  <a:pos x="1176" y="535"/>
                </a:cxn>
                <a:cxn ang="0">
                  <a:pos x="1202" y="569"/>
                </a:cxn>
                <a:cxn ang="0">
                  <a:pos x="1230" y="539"/>
                </a:cxn>
                <a:cxn ang="0">
                  <a:pos x="1208" y="455"/>
                </a:cxn>
                <a:cxn ang="0">
                  <a:pos x="1200" y="421"/>
                </a:cxn>
                <a:cxn ang="0">
                  <a:pos x="1188" y="409"/>
                </a:cxn>
                <a:cxn ang="0">
                  <a:pos x="1208" y="363"/>
                </a:cxn>
                <a:cxn ang="0">
                  <a:pos x="1218" y="333"/>
                </a:cxn>
                <a:cxn ang="0">
                  <a:pos x="1230" y="315"/>
                </a:cxn>
                <a:cxn ang="0">
                  <a:pos x="1250" y="271"/>
                </a:cxn>
                <a:cxn ang="0">
                  <a:pos x="1284" y="255"/>
                </a:cxn>
                <a:cxn ang="0">
                  <a:pos x="1340" y="205"/>
                </a:cxn>
                <a:cxn ang="0">
                  <a:pos x="1352" y="187"/>
                </a:cxn>
                <a:cxn ang="0">
                  <a:pos x="1356" y="181"/>
                </a:cxn>
                <a:cxn ang="0">
                  <a:pos x="1352" y="113"/>
                </a:cxn>
                <a:cxn ang="0">
                  <a:pos x="1350" y="81"/>
                </a:cxn>
                <a:cxn ang="0">
                  <a:pos x="1346" y="69"/>
                </a:cxn>
                <a:cxn ang="0">
                  <a:pos x="1358" y="49"/>
                </a:cxn>
                <a:cxn ang="0">
                  <a:pos x="1376" y="43"/>
                </a:cxn>
                <a:cxn ang="0">
                  <a:pos x="1420" y="17"/>
                </a:cxn>
                <a:cxn ang="0">
                  <a:pos x="1438" y="7"/>
                </a:cxn>
                <a:cxn ang="0">
                  <a:pos x="1444" y="1"/>
                </a:cxn>
                <a:cxn ang="0">
                  <a:pos x="123" y="4"/>
                </a:cxn>
              </a:cxnLst>
              <a:rect l="0" t="0" r="r" b="b"/>
              <a:pathLst>
                <a:path w="1444" h="569">
                  <a:moveTo>
                    <a:pt x="123" y="4"/>
                  </a:moveTo>
                  <a:cubicBezTo>
                    <a:pt x="76" y="6"/>
                    <a:pt x="15" y="0"/>
                    <a:pt x="1" y="1"/>
                  </a:cubicBezTo>
                  <a:cubicBezTo>
                    <a:pt x="0" y="36"/>
                    <a:pt x="16" y="94"/>
                    <a:pt x="52" y="101"/>
                  </a:cubicBezTo>
                  <a:cubicBezTo>
                    <a:pt x="63" y="108"/>
                    <a:pt x="72" y="117"/>
                    <a:pt x="76" y="129"/>
                  </a:cubicBezTo>
                  <a:cubicBezTo>
                    <a:pt x="79" y="177"/>
                    <a:pt x="69" y="163"/>
                    <a:pt x="98" y="159"/>
                  </a:cubicBezTo>
                  <a:cubicBezTo>
                    <a:pt x="114" y="162"/>
                    <a:pt x="131" y="160"/>
                    <a:pt x="146" y="165"/>
                  </a:cubicBezTo>
                  <a:cubicBezTo>
                    <a:pt x="163" y="182"/>
                    <a:pt x="189" y="186"/>
                    <a:pt x="206" y="203"/>
                  </a:cubicBezTo>
                  <a:cubicBezTo>
                    <a:pt x="220" y="217"/>
                    <a:pt x="239" y="223"/>
                    <a:pt x="254" y="235"/>
                  </a:cubicBezTo>
                  <a:cubicBezTo>
                    <a:pt x="266" y="245"/>
                    <a:pt x="283" y="258"/>
                    <a:pt x="298" y="263"/>
                  </a:cubicBezTo>
                  <a:cubicBezTo>
                    <a:pt x="311" y="260"/>
                    <a:pt x="325" y="256"/>
                    <a:pt x="338" y="253"/>
                  </a:cubicBezTo>
                  <a:cubicBezTo>
                    <a:pt x="341" y="261"/>
                    <a:pt x="344" y="264"/>
                    <a:pt x="352" y="267"/>
                  </a:cubicBezTo>
                  <a:cubicBezTo>
                    <a:pt x="361" y="276"/>
                    <a:pt x="382" y="285"/>
                    <a:pt x="394" y="289"/>
                  </a:cubicBezTo>
                  <a:cubicBezTo>
                    <a:pt x="409" y="300"/>
                    <a:pt x="416" y="316"/>
                    <a:pt x="432" y="327"/>
                  </a:cubicBezTo>
                  <a:cubicBezTo>
                    <a:pt x="440" y="338"/>
                    <a:pt x="450" y="351"/>
                    <a:pt x="456" y="363"/>
                  </a:cubicBezTo>
                  <a:cubicBezTo>
                    <a:pt x="469" y="355"/>
                    <a:pt x="487" y="350"/>
                    <a:pt x="502" y="345"/>
                  </a:cubicBezTo>
                  <a:cubicBezTo>
                    <a:pt x="504" y="343"/>
                    <a:pt x="508" y="339"/>
                    <a:pt x="508" y="339"/>
                  </a:cubicBezTo>
                  <a:cubicBezTo>
                    <a:pt x="529" y="360"/>
                    <a:pt x="540" y="388"/>
                    <a:pt x="554" y="413"/>
                  </a:cubicBezTo>
                  <a:cubicBezTo>
                    <a:pt x="560" y="424"/>
                    <a:pt x="571" y="432"/>
                    <a:pt x="574" y="445"/>
                  </a:cubicBezTo>
                  <a:cubicBezTo>
                    <a:pt x="578" y="460"/>
                    <a:pt x="580" y="476"/>
                    <a:pt x="582" y="491"/>
                  </a:cubicBezTo>
                  <a:cubicBezTo>
                    <a:pt x="583" y="496"/>
                    <a:pt x="580" y="503"/>
                    <a:pt x="584" y="507"/>
                  </a:cubicBezTo>
                  <a:cubicBezTo>
                    <a:pt x="588" y="511"/>
                    <a:pt x="596" y="508"/>
                    <a:pt x="602" y="509"/>
                  </a:cubicBezTo>
                  <a:cubicBezTo>
                    <a:pt x="610" y="511"/>
                    <a:pt x="618" y="513"/>
                    <a:pt x="626" y="515"/>
                  </a:cubicBezTo>
                  <a:cubicBezTo>
                    <a:pt x="635" y="521"/>
                    <a:pt x="640" y="519"/>
                    <a:pt x="648" y="513"/>
                  </a:cubicBezTo>
                  <a:cubicBezTo>
                    <a:pt x="659" y="497"/>
                    <a:pt x="660" y="470"/>
                    <a:pt x="672" y="451"/>
                  </a:cubicBezTo>
                  <a:cubicBezTo>
                    <a:pt x="675" y="439"/>
                    <a:pt x="680" y="427"/>
                    <a:pt x="682" y="415"/>
                  </a:cubicBezTo>
                  <a:cubicBezTo>
                    <a:pt x="716" y="418"/>
                    <a:pt x="737" y="416"/>
                    <a:pt x="756" y="387"/>
                  </a:cubicBezTo>
                  <a:cubicBezTo>
                    <a:pt x="778" y="393"/>
                    <a:pt x="799" y="397"/>
                    <a:pt x="822" y="399"/>
                  </a:cubicBezTo>
                  <a:cubicBezTo>
                    <a:pt x="851" y="409"/>
                    <a:pt x="882" y="412"/>
                    <a:pt x="912" y="419"/>
                  </a:cubicBezTo>
                  <a:cubicBezTo>
                    <a:pt x="923" y="408"/>
                    <a:pt x="929" y="392"/>
                    <a:pt x="940" y="381"/>
                  </a:cubicBezTo>
                  <a:cubicBezTo>
                    <a:pt x="968" y="388"/>
                    <a:pt x="993" y="401"/>
                    <a:pt x="1022" y="405"/>
                  </a:cubicBezTo>
                  <a:cubicBezTo>
                    <a:pt x="1058" y="411"/>
                    <a:pt x="1095" y="411"/>
                    <a:pt x="1130" y="423"/>
                  </a:cubicBezTo>
                  <a:cubicBezTo>
                    <a:pt x="1134" y="474"/>
                    <a:pt x="1140" y="499"/>
                    <a:pt x="1176" y="535"/>
                  </a:cubicBezTo>
                  <a:cubicBezTo>
                    <a:pt x="1180" y="548"/>
                    <a:pt x="1188" y="564"/>
                    <a:pt x="1202" y="569"/>
                  </a:cubicBezTo>
                  <a:cubicBezTo>
                    <a:pt x="1216" y="562"/>
                    <a:pt x="1219" y="550"/>
                    <a:pt x="1230" y="539"/>
                  </a:cubicBezTo>
                  <a:cubicBezTo>
                    <a:pt x="1240" y="510"/>
                    <a:pt x="1226" y="478"/>
                    <a:pt x="1208" y="455"/>
                  </a:cubicBezTo>
                  <a:cubicBezTo>
                    <a:pt x="1207" y="445"/>
                    <a:pt x="1207" y="430"/>
                    <a:pt x="1200" y="421"/>
                  </a:cubicBezTo>
                  <a:cubicBezTo>
                    <a:pt x="1196" y="417"/>
                    <a:pt x="1188" y="409"/>
                    <a:pt x="1188" y="409"/>
                  </a:cubicBezTo>
                  <a:cubicBezTo>
                    <a:pt x="1181" y="388"/>
                    <a:pt x="1193" y="378"/>
                    <a:pt x="1208" y="363"/>
                  </a:cubicBezTo>
                  <a:cubicBezTo>
                    <a:pt x="1211" y="352"/>
                    <a:pt x="1212" y="342"/>
                    <a:pt x="1218" y="333"/>
                  </a:cubicBezTo>
                  <a:cubicBezTo>
                    <a:pt x="1222" y="327"/>
                    <a:pt x="1228" y="322"/>
                    <a:pt x="1230" y="315"/>
                  </a:cubicBezTo>
                  <a:cubicBezTo>
                    <a:pt x="1234" y="303"/>
                    <a:pt x="1240" y="279"/>
                    <a:pt x="1250" y="271"/>
                  </a:cubicBezTo>
                  <a:cubicBezTo>
                    <a:pt x="1259" y="264"/>
                    <a:pt x="1275" y="262"/>
                    <a:pt x="1284" y="255"/>
                  </a:cubicBezTo>
                  <a:cubicBezTo>
                    <a:pt x="1304" y="239"/>
                    <a:pt x="1319" y="219"/>
                    <a:pt x="1340" y="205"/>
                  </a:cubicBezTo>
                  <a:cubicBezTo>
                    <a:pt x="1344" y="199"/>
                    <a:pt x="1348" y="193"/>
                    <a:pt x="1352" y="187"/>
                  </a:cubicBezTo>
                  <a:cubicBezTo>
                    <a:pt x="1353" y="185"/>
                    <a:pt x="1356" y="181"/>
                    <a:pt x="1356" y="181"/>
                  </a:cubicBezTo>
                  <a:cubicBezTo>
                    <a:pt x="1344" y="157"/>
                    <a:pt x="1351" y="146"/>
                    <a:pt x="1352" y="113"/>
                  </a:cubicBezTo>
                  <a:cubicBezTo>
                    <a:pt x="1351" y="102"/>
                    <a:pt x="1351" y="92"/>
                    <a:pt x="1350" y="81"/>
                  </a:cubicBezTo>
                  <a:cubicBezTo>
                    <a:pt x="1349" y="77"/>
                    <a:pt x="1346" y="69"/>
                    <a:pt x="1346" y="69"/>
                  </a:cubicBezTo>
                  <a:cubicBezTo>
                    <a:pt x="1348" y="63"/>
                    <a:pt x="1353" y="52"/>
                    <a:pt x="1358" y="49"/>
                  </a:cubicBezTo>
                  <a:cubicBezTo>
                    <a:pt x="1363" y="46"/>
                    <a:pt x="1376" y="43"/>
                    <a:pt x="1376" y="43"/>
                  </a:cubicBezTo>
                  <a:cubicBezTo>
                    <a:pt x="1389" y="33"/>
                    <a:pt x="1404" y="22"/>
                    <a:pt x="1420" y="17"/>
                  </a:cubicBezTo>
                  <a:cubicBezTo>
                    <a:pt x="1425" y="15"/>
                    <a:pt x="1434" y="10"/>
                    <a:pt x="1438" y="7"/>
                  </a:cubicBezTo>
                  <a:cubicBezTo>
                    <a:pt x="1440" y="5"/>
                    <a:pt x="1444" y="1"/>
                    <a:pt x="1444" y="1"/>
                  </a:cubicBezTo>
                  <a:lnTo>
                    <a:pt x="123" y="4"/>
                  </a:ln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0" name="Freeform 4"/>
            <p:cNvSpPr>
              <a:spLocks/>
            </p:cNvSpPr>
            <p:nvPr/>
          </p:nvSpPr>
          <p:spPr bwMode="auto">
            <a:xfrm>
              <a:off x="1366" y="548"/>
              <a:ext cx="929" cy="816"/>
            </a:xfrm>
            <a:custGeom>
              <a:avLst/>
              <a:gdLst/>
              <a:ahLst/>
              <a:cxnLst>
                <a:cxn ang="0">
                  <a:pos x="22" y="104"/>
                </a:cxn>
                <a:cxn ang="0">
                  <a:pos x="40" y="146"/>
                </a:cxn>
                <a:cxn ang="0">
                  <a:pos x="48" y="232"/>
                </a:cxn>
                <a:cxn ang="0">
                  <a:pos x="94" y="324"/>
                </a:cxn>
                <a:cxn ang="0">
                  <a:pos x="138" y="424"/>
                </a:cxn>
                <a:cxn ang="0">
                  <a:pos x="168" y="402"/>
                </a:cxn>
                <a:cxn ang="0">
                  <a:pos x="128" y="300"/>
                </a:cxn>
                <a:cxn ang="0">
                  <a:pos x="84" y="200"/>
                </a:cxn>
                <a:cxn ang="0">
                  <a:pos x="72" y="120"/>
                </a:cxn>
                <a:cxn ang="0">
                  <a:pos x="70" y="58"/>
                </a:cxn>
                <a:cxn ang="0">
                  <a:pos x="120" y="152"/>
                </a:cxn>
                <a:cxn ang="0">
                  <a:pos x="164" y="246"/>
                </a:cxn>
                <a:cxn ang="0">
                  <a:pos x="182" y="290"/>
                </a:cxn>
                <a:cxn ang="0">
                  <a:pos x="216" y="360"/>
                </a:cxn>
                <a:cxn ang="0">
                  <a:pos x="254" y="428"/>
                </a:cxn>
                <a:cxn ang="0">
                  <a:pos x="278" y="478"/>
                </a:cxn>
                <a:cxn ang="0">
                  <a:pos x="272" y="526"/>
                </a:cxn>
                <a:cxn ang="0">
                  <a:pos x="264" y="566"/>
                </a:cxn>
                <a:cxn ang="0">
                  <a:pos x="422" y="664"/>
                </a:cxn>
                <a:cxn ang="0">
                  <a:pos x="508" y="720"/>
                </a:cxn>
                <a:cxn ang="0">
                  <a:pos x="554" y="750"/>
                </a:cxn>
                <a:cxn ang="0">
                  <a:pos x="600" y="744"/>
                </a:cxn>
                <a:cxn ang="0">
                  <a:pos x="654" y="752"/>
                </a:cxn>
                <a:cxn ang="0">
                  <a:pos x="734" y="766"/>
                </a:cxn>
                <a:cxn ang="0">
                  <a:pos x="772" y="728"/>
                </a:cxn>
                <a:cxn ang="0">
                  <a:pos x="768" y="696"/>
                </a:cxn>
                <a:cxn ang="0">
                  <a:pos x="830" y="696"/>
                </a:cxn>
                <a:cxn ang="0">
                  <a:pos x="904" y="606"/>
                </a:cxn>
                <a:cxn ang="0">
                  <a:pos x="928" y="550"/>
                </a:cxn>
                <a:cxn ang="0">
                  <a:pos x="884" y="548"/>
                </a:cxn>
                <a:cxn ang="0">
                  <a:pos x="780" y="586"/>
                </a:cxn>
                <a:cxn ang="0">
                  <a:pos x="688" y="656"/>
                </a:cxn>
                <a:cxn ang="0">
                  <a:pos x="636" y="656"/>
                </a:cxn>
                <a:cxn ang="0">
                  <a:pos x="588" y="604"/>
                </a:cxn>
                <a:cxn ang="0">
                  <a:pos x="554" y="518"/>
                </a:cxn>
                <a:cxn ang="0">
                  <a:pos x="572" y="396"/>
                </a:cxn>
                <a:cxn ang="0">
                  <a:pos x="536" y="356"/>
                </a:cxn>
                <a:cxn ang="0">
                  <a:pos x="516" y="324"/>
                </a:cxn>
                <a:cxn ang="0">
                  <a:pos x="466" y="208"/>
                </a:cxn>
                <a:cxn ang="0">
                  <a:pos x="410" y="202"/>
                </a:cxn>
                <a:cxn ang="0">
                  <a:pos x="382" y="192"/>
                </a:cxn>
                <a:cxn ang="0">
                  <a:pos x="368" y="178"/>
                </a:cxn>
                <a:cxn ang="0">
                  <a:pos x="352" y="156"/>
                </a:cxn>
                <a:cxn ang="0">
                  <a:pos x="300" y="122"/>
                </a:cxn>
                <a:cxn ang="0">
                  <a:pos x="240" y="116"/>
                </a:cxn>
                <a:cxn ang="0">
                  <a:pos x="62" y="10"/>
                </a:cxn>
              </a:cxnLst>
              <a:rect l="0" t="0" r="r" b="b"/>
              <a:pathLst>
                <a:path w="929" h="816">
                  <a:moveTo>
                    <a:pt x="10" y="14"/>
                  </a:moveTo>
                  <a:cubicBezTo>
                    <a:pt x="0" y="44"/>
                    <a:pt x="12" y="75"/>
                    <a:pt x="22" y="104"/>
                  </a:cubicBezTo>
                  <a:cubicBezTo>
                    <a:pt x="25" y="113"/>
                    <a:pt x="30" y="120"/>
                    <a:pt x="34" y="128"/>
                  </a:cubicBezTo>
                  <a:cubicBezTo>
                    <a:pt x="37" y="134"/>
                    <a:pt x="40" y="146"/>
                    <a:pt x="40" y="146"/>
                  </a:cubicBezTo>
                  <a:cubicBezTo>
                    <a:pt x="39" y="174"/>
                    <a:pt x="40" y="190"/>
                    <a:pt x="34" y="214"/>
                  </a:cubicBezTo>
                  <a:cubicBezTo>
                    <a:pt x="39" y="219"/>
                    <a:pt x="48" y="232"/>
                    <a:pt x="48" y="232"/>
                  </a:cubicBezTo>
                  <a:cubicBezTo>
                    <a:pt x="51" y="242"/>
                    <a:pt x="56" y="249"/>
                    <a:pt x="62" y="258"/>
                  </a:cubicBezTo>
                  <a:cubicBezTo>
                    <a:pt x="75" y="277"/>
                    <a:pt x="81" y="305"/>
                    <a:pt x="94" y="324"/>
                  </a:cubicBezTo>
                  <a:cubicBezTo>
                    <a:pt x="100" y="346"/>
                    <a:pt x="104" y="379"/>
                    <a:pt x="118" y="398"/>
                  </a:cubicBezTo>
                  <a:cubicBezTo>
                    <a:pt x="124" y="407"/>
                    <a:pt x="131" y="415"/>
                    <a:pt x="138" y="424"/>
                  </a:cubicBezTo>
                  <a:cubicBezTo>
                    <a:pt x="141" y="428"/>
                    <a:pt x="146" y="436"/>
                    <a:pt x="146" y="436"/>
                  </a:cubicBezTo>
                  <a:cubicBezTo>
                    <a:pt x="159" y="432"/>
                    <a:pt x="164" y="414"/>
                    <a:pt x="168" y="402"/>
                  </a:cubicBezTo>
                  <a:cubicBezTo>
                    <a:pt x="165" y="378"/>
                    <a:pt x="156" y="354"/>
                    <a:pt x="138" y="336"/>
                  </a:cubicBezTo>
                  <a:cubicBezTo>
                    <a:pt x="134" y="324"/>
                    <a:pt x="130" y="313"/>
                    <a:pt x="128" y="300"/>
                  </a:cubicBezTo>
                  <a:cubicBezTo>
                    <a:pt x="127" y="287"/>
                    <a:pt x="127" y="273"/>
                    <a:pt x="126" y="260"/>
                  </a:cubicBezTo>
                  <a:cubicBezTo>
                    <a:pt x="123" y="230"/>
                    <a:pt x="103" y="219"/>
                    <a:pt x="84" y="200"/>
                  </a:cubicBezTo>
                  <a:cubicBezTo>
                    <a:pt x="80" y="187"/>
                    <a:pt x="90" y="160"/>
                    <a:pt x="94" y="148"/>
                  </a:cubicBezTo>
                  <a:cubicBezTo>
                    <a:pt x="91" y="132"/>
                    <a:pt x="77" y="135"/>
                    <a:pt x="72" y="120"/>
                  </a:cubicBezTo>
                  <a:cubicBezTo>
                    <a:pt x="67" y="106"/>
                    <a:pt x="67" y="92"/>
                    <a:pt x="62" y="78"/>
                  </a:cubicBezTo>
                  <a:cubicBezTo>
                    <a:pt x="64" y="71"/>
                    <a:pt x="68" y="66"/>
                    <a:pt x="70" y="58"/>
                  </a:cubicBezTo>
                  <a:cubicBezTo>
                    <a:pt x="81" y="62"/>
                    <a:pt x="97" y="79"/>
                    <a:pt x="106" y="88"/>
                  </a:cubicBezTo>
                  <a:cubicBezTo>
                    <a:pt x="113" y="109"/>
                    <a:pt x="115" y="130"/>
                    <a:pt x="120" y="152"/>
                  </a:cubicBezTo>
                  <a:cubicBezTo>
                    <a:pt x="123" y="208"/>
                    <a:pt x="121" y="183"/>
                    <a:pt x="146" y="220"/>
                  </a:cubicBezTo>
                  <a:cubicBezTo>
                    <a:pt x="152" y="229"/>
                    <a:pt x="156" y="238"/>
                    <a:pt x="164" y="246"/>
                  </a:cubicBezTo>
                  <a:cubicBezTo>
                    <a:pt x="167" y="255"/>
                    <a:pt x="172" y="263"/>
                    <a:pt x="176" y="272"/>
                  </a:cubicBezTo>
                  <a:cubicBezTo>
                    <a:pt x="176" y="272"/>
                    <a:pt x="181" y="287"/>
                    <a:pt x="182" y="290"/>
                  </a:cubicBezTo>
                  <a:cubicBezTo>
                    <a:pt x="183" y="292"/>
                    <a:pt x="184" y="296"/>
                    <a:pt x="184" y="296"/>
                  </a:cubicBezTo>
                  <a:cubicBezTo>
                    <a:pt x="186" y="321"/>
                    <a:pt x="198" y="342"/>
                    <a:pt x="216" y="360"/>
                  </a:cubicBezTo>
                  <a:cubicBezTo>
                    <a:pt x="220" y="371"/>
                    <a:pt x="228" y="377"/>
                    <a:pt x="234" y="386"/>
                  </a:cubicBezTo>
                  <a:cubicBezTo>
                    <a:pt x="242" y="399"/>
                    <a:pt x="246" y="414"/>
                    <a:pt x="254" y="428"/>
                  </a:cubicBezTo>
                  <a:cubicBezTo>
                    <a:pt x="258" y="434"/>
                    <a:pt x="263" y="440"/>
                    <a:pt x="266" y="446"/>
                  </a:cubicBezTo>
                  <a:cubicBezTo>
                    <a:pt x="271" y="456"/>
                    <a:pt x="274" y="467"/>
                    <a:pt x="278" y="478"/>
                  </a:cubicBezTo>
                  <a:cubicBezTo>
                    <a:pt x="280" y="485"/>
                    <a:pt x="284" y="498"/>
                    <a:pt x="284" y="498"/>
                  </a:cubicBezTo>
                  <a:cubicBezTo>
                    <a:pt x="282" y="516"/>
                    <a:pt x="279" y="511"/>
                    <a:pt x="272" y="526"/>
                  </a:cubicBezTo>
                  <a:cubicBezTo>
                    <a:pt x="269" y="532"/>
                    <a:pt x="262" y="544"/>
                    <a:pt x="260" y="550"/>
                  </a:cubicBezTo>
                  <a:cubicBezTo>
                    <a:pt x="259" y="552"/>
                    <a:pt x="264" y="566"/>
                    <a:pt x="264" y="566"/>
                  </a:cubicBezTo>
                  <a:cubicBezTo>
                    <a:pt x="302" y="592"/>
                    <a:pt x="343" y="616"/>
                    <a:pt x="382" y="642"/>
                  </a:cubicBezTo>
                  <a:cubicBezTo>
                    <a:pt x="394" y="650"/>
                    <a:pt x="411" y="655"/>
                    <a:pt x="422" y="664"/>
                  </a:cubicBezTo>
                  <a:cubicBezTo>
                    <a:pt x="448" y="685"/>
                    <a:pt x="454" y="694"/>
                    <a:pt x="486" y="708"/>
                  </a:cubicBezTo>
                  <a:cubicBezTo>
                    <a:pt x="495" y="712"/>
                    <a:pt x="498" y="718"/>
                    <a:pt x="508" y="720"/>
                  </a:cubicBezTo>
                  <a:cubicBezTo>
                    <a:pt x="515" y="725"/>
                    <a:pt x="521" y="729"/>
                    <a:pt x="530" y="732"/>
                  </a:cubicBezTo>
                  <a:cubicBezTo>
                    <a:pt x="537" y="739"/>
                    <a:pt x="546" y="744"/>
                    <a:pt x="554" y="750"/>
                  </a:cubicBezTo>
                  <a:cubicBezTo>
                    <a:pt x="558" y="753"/>
                    <a:pt x="566" y="758"/>
                    <a:pt x="566" y="758"/>
                  </a:cubicBezTo>
                  <a:cubicBezTo>
                    <a:pt x="577" y="750"/>
                    <a:pt x="586" y="746"/>
                    <a:pt x="600" y="744"/>
                  </a:cubicBezTo>
                  <a:cubicBezTo>
                    <a:pt x="609" y="743"/>
                    <a:pt x="628" y="740"/>
                    <a:pt x="628" y="740"/>
                  </a:cubicBezTo>
                  <a:cubicBezTo>
                    <a:pt x="636" y="737"/>
                    <a:pt x="646" y="749"/>
                    <a:pt x="654" y="752"/>
                  </a:cubicBezTo>
                  <a:cubicBezTo>
                    <a:pt x="675" y="773"/>
                    <a:pt x="686" y="784"/>
                    <a:pt x="710" y="800"/>
                  </a:cubicBezTo>
                  <a:cubicBezTo>
                    <a:pt x="720" y="816"/>
                    <a:pt x="727" y="774"/>
                    <a:pt x="734" y="766"/>
                  </a:cubicBezTo>
                  <a:cubicBezTo>
                    <a:pt x="743" y="755"/>
                    <a:pt x="761" y="755"/>
                    <a:pt x="774" y="752"/>
                  </a:cubicBezTo>
                  <a:cubicBezTo>
                    <a:pt x="787" y="739"/>
                    <a:pt x="786" y="731"/>
                    <a:pt x="772" y="728"/>
                  </a:cubicBezTo>
                  <a:cubicBezTo>
                    <a:pt x="766" y="724"/>
                    <a:pt x="748" y="710"/>
                    <a:pt x="748" y="710"/>
                  </a:cubicBezTo>
                  <a:cubicBezTo>
                    <a:pt x="751" y="696"/>
                    <a:pt x="754" y="698"/>
                    <a:pt x="768" y="696"/>
                  </a:cubicBezTo>
                  <a:cubicBezTo>
                    <a:pt x="779" y="688"/>
                    <a:pt x="785" y="690"/>
                    <a:pt x="800" y="688"/>
                  </a:cubicBezTo>
                  <a:cubicBezTo>
                    <a:pt x="810" y="691"/>
                    <a:pt x="820" y="693"/>
                    <a:pt x="830" y="696"/>
                  </a:cubicBezTo>
                  <a:cubicBezTo>
                    <a:pt x="849" y="686"/>
                    <a:pt x="867" y="663"/>
                    <a:pt x="880" y="646"/>
                  </a:cubicBezTo>
                  <a:cubicBezTo>
                    <a:pt x="885" y="631"/>
                    <a:pt x="887" y="612"/>
                    <a:pt x="904" y="606"/>
                  </a:cubicBezTo>
                  <a:cubicBezTo>
                    <a:pt x="920" y="590"/>
                    <a:pt x="914" y="597"/>
                    <a:pt x="924" y="584"/>
                  </a:cubicBezTo>
                  <a:cubicBezTo>
                    <a:pt x="929" y="563"/>
                    <a:pt x="922" y="584"/>
                    <a:pt x="928" y="550"/>
                  </a:cubicBezTo>
                  <a:cubicBezTo>
                    <a:pt x="929" y="545"/>
                    <a:pt x="918" y="544"/>
                    <a:pt x="908" y="552"/>
                  </a:cubicBezTo>
                  <a:cubicBezTo>
                    <a:pt x="906" y="550"/>
                    <a:pt x="886" y="546"/>
                    <a:pt x="884" y="548"/>
                  </a:cubicBezTo>
                  <a:cubicBezTo>
                    <a:pt x="850" y="544"/>
                    <a:pt x="858" y="545"/>
                    <a:pt x="824" y="546"/>
                  </a:cubicBezTo>
                  <a:cubicBezTo>
                    <a:pt x="809" y="556"/>
                    <a:pt x="797" y="580"/>
                    <a:pt x="780" y="586"/>
                  </a:cubicBezTo>
                  <a:cubicBezTo>
                    <a:pt x="786" y="604"/>
                    <a:pt x="777" y="604"/>
                    <a:pt x="772" y="620"/>
                  </a:cubicBezTo>
                  <a:cubicBezTo>
                    <a:pt x="759" y="658"/>
                    <a:pt x="723" y="653"/>
                    <a:pt x="688" y="656"/>
                  </a:cubicBezTo>
                  <a:cubicBezTo>
                    <a:pt x="681" y="658"/>
                    <a:pt x="673" y="660"/>
                    <a:pt x="666" y="662"/>
                  </a:cubicBezTo>
                  <a:cubicBezTo>
                    <a:pt x="655" y="661"/>
                    <a:pt x="646" y="659"/>
                    <a:pt x="636" y="656"/>
                  </a:cubicBezTo>
                  <a:cubicBezTo>
                    <a:pt x="624" y="638"/>
                    <a:pt x="634" y="642"/>
                    <a:pt x="602" y="644"/>
                  </a:cubicBezTo>
                  <a:cubicBezTo>
                    <a:pt x="587" y="639"/>
                    <a:pt x="593" y="616"/>
                    <a:pt x="588" y="604"/>
                  </a:cubicBezTo>
                  <a:cubicBezTo>
                    <a:pt x="585" y="596"/>
                    <a:pt x="579" y="579"/>
                    <a:pt x="576" y="570"/>
                  </a:cubicBezTo>
                  <a:cubicBezTo>
                    <a:pt x="570" y="552"/>
                    <a:pt x="563" y="536"/>
                    <a:pt x="554" y="518"/>
                  </a:cubicBezTo>
                  <a:cubicBezTo>
                    <a:pt x="555" y="499"/>
                    <a:pt x="556" y="476"/>
                    <a:pt x="562" y="458"/>
                  </a:cubicBezTo>
                  <a:cubicBezTo>
                    <a:pt x="565" y="431"/>
                    <a:pt x="566" y="422"/>
                    <a:pt x="572" y="396"/>
                  </a:cubicBezTo>
                  <a:cubicBezTo>
                    <a:pt x="571" y="389"/>
                    <a:pt x="582" y="376"/>
                    <a:pt x="580" y="370"/>
                  </a:cubicBezTo>
                  <a:cubicBezTo>
                    <a:pt x="574" y="365"/>
                    <a:pt x="546" y="357"/>
                    <a:pt x="536" y="356"/>
                  </a:cubicBezTo>
                  <a:cubicBezTo>
                    <a:pt x="526" y="353"/>
                    <a:pt x="521" y="357"/>
                    <a:pt x="518" y="352"/>
                  </a:cubicBezTo>
                  <a:cubicBezTo>
                    <a:pt x="506" y="344"/>
                    <a:pt x="518" y="338"/>
                    <a:pt x="516" y="324"/>
                  </a:cubicBezTo>
                  <a:cubicBezTo>
                    <a:pt x="514" y="306"/>
                    <a:pt x="514" y="299"/>
                    <a:pt x="504" y="284"/>
                  </a:cubicBezTo>
                  <a:cubicBezTo>
                    <a:pt x="499" y="263"/>
                    <a:pt x="473" y="228"/>
                    <a:pt x="466" y="208"/>
                  </a:cubicBezTo>
                  <a:cubicBezTo>
                    <a:pt x="463" y="198"/>
                    <a:pt x="458" y="193"/>
                    <a:pt x="448" y="190"/>
                  </a:cubicBezTo>
                  <a:cubicBezTo>
                    <a:pt x="435" y="193"/>
                    <a:pt x="421" y="195"/>
                    <a:pt x="410" y="202"/>
                  </a:cubicBezTo>
                  <a:cubicBezTo>
                    <a:pt x="402" y="201"/>
                    <a:pt x="398" y="211"/>
                    <a:pt x="390" y="208"/>
                  </a:cubicBezTo>
                  <a:cubicBezTo>
                    <a:pt x="385" y="206"/>
                    <a:pt x="390" y="199"/>
                    <a:pt x="382" y="192"/>
                  </a:cubicBezTo>
                  <a:cubicBezTo>
                    <a:pt x="385" y="185"/>
                    <a:pt x="377" y="187"/>
                    <a:pt x="374" y="180"/>
                  </a:cubicBezTo>
                  <a:cubicBezTo>
                    <a:pt x="371" y="174"/>
                    <a:pt x="375" y="176"/>
                    <a:pt x="368" y="178"/>
                  </a:cubicBezTo>
                  <a:cubicBezTo>
                    <a:pt x="363" y="180"/>
                    <a:pt x="367" y="181"/>
                    <a:pt x="364" y="178"/>
                  </a:cubicBezTo>
                  <a:cubicBezTo>
                    <a:pt x="358" y="172"/>
                    <a:pt x="357" y="162"/>
                    <a:pt x="352" y="156"/>
                  </a:cubicBezTo>
                  <a:cubicBezTo>
                    <a:pt x="347" y="150"/>
                    <a:pt x="340" y="147"/>
                    <a:pt x="334" y="142"/>
                  </a:cubicBezTo>
                  <a:cubicBezTo>
                    <a:pt x="327" y="136"/>
                    <a:pt x="308" y="125"/>
                    <a:pt x="300" y="122"/>
                  </a:cubicBezTo>
                  <a:cubicBezTo>
                    <a:pt x="288" y="118"/>
                    <a:pt x="281" y="114"/>
                    <a:pt x="274" y="104"/>
                  </a:cubicBezTo>
                  <a:cubicBezTo>
                    <a:pt x="262" y="107"/>
                    <a:pt x="250" y="109"/>
                    <a:pt x="240" y="116"/>
                  </a:cubicBezTo>
                  <a:cubicBezTo>
                    <a:pt x="220" y="112"/>
                    <a:pt x="210" y="93"/>
                    <a:pt x="192" y="84"/>
                  </a:cubicBezTo>
                  <a:cubicBezTo>
                    <a:pt x="141" y="58"/>
                    <a:pt x="121" y="20"/>
                    <a:pt x="62" y="10"/>
                  </a:cubicBezTo>
                  <a:cubicBezTo>
                    <a:pt x="27" y="12"/>
                    <a:pt x="3" y="0"/>
                    <a:pt x="10" y="14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1" name="Freeform 5"/>
            <p:cNvSpPr>
              <a:spLocks/>
            </p:cNvSpPr>
            <p:nvPr/>
          </p:nvSpPr>
          <p:spPr bwMode="auto">
            <a:xfrm>
              <a:off x="2198" y="1203"/>
              <a:ext cx="60" cy="109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38" y="43"/>
                </a:cxn>
                <a:cxn ang="0">
                  <a:pos x="34" y="81"/>
                </a:cxn>
                <a:cxn ang="0">
                  <a:pos x="6" y="109"/>
                </a:cxn>
                <a:cxn ang="0">
                  <a:pos x="0" y="45"/>
                </a:cxn>
                <a:cxn ang="0">
                  <a:pos x="28" y="15"/>
                </a:cxn>
                <a:cxn ang="0">
                  <a:pos x="40" y="7"/>
                </a:cxn>
                <a:cxn ang="0">
                  <a:pos x="44" y="1"/>
                </a:cxn>
              </a:cxnLst>
              <a:rect l="0" t="0" r="r" b="b"/>
              <a:pathLst>
                <a:path w="60" h="109">
                  <a:moveTo>
                    <a:pt x="44" y="1"/>
                  </a:moveTo>
                  <a:cubicBezTo>
                    <a:pt x="60" y="12"/>
                    <a:pt x="49" y="32"/>
                    <a:pt x="38" y="43"/>
                  </a:cubicBezTo>
                  <a:cubicBezTo>
                    <a:pt x="31" y="63"/>
                    <a:pt x="42" y="28"/>
                    <a:pt x="34" y="81"/>
                  </a:cubicBezTo>
                  <a:cubicBezTo>
                    <a:pt x="32" y="92"/>
                    <a:pt x="14" y="101"/>
                    <a:pt x="6" y="109"/>
                  </a:cubicBezTo>
                  <a:cubicBezTo>
                    <a:pt x="11" y="94"/>
                    <a:pt x="5" y="59"/>
                    <a:pt x="0" y="45"/>
                  </a:cubicBezTo>
                  <a:cubicBezTo>
                    <a:pt x="8" y="37"/>
                    <a:pt x="18" y="22"/>
                    <a:pt x="28" y="15"/>
                  </a:cubicBezTo>
                  <a:cubicBezTo>
                    <a:pt x="32" y="12"/>
                    <a:pt x="40" y="7"/>
                    <a:pt x="40" y="7"/>
                  </a:cubicBezTo>
                  <a:cubicBezTo>
                    <a:pt x="42" y="0"/>
                    <a:pt x="40" y="1"/>
                    <a:pt x="44" y="1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2" name="Freeform 6"/>
            <p:cNvSpPr>
              <a:spLocks/>
            </p:cNvSpPr>
            <p:nvPr/>
          </p:nvSpPr>
          <p:spPr bwMode="auto">
            <a:xfrm>
              <a:off x="2080" y="1236"/>
              <a:ext cx="131" cy="170"/>
            </a:xfrm>
            <a:custGeom>
              <a:avLst/>
              <a:gdLst/>
              <a:ahLst/>
              <a:cxnLst>
                <a:cxn ang="0">
                  <a:pos x="64" y="170"/>
                </a:cxn>
                <a:cxn ang="0">
                  <a:pos x="76" y="152"/>
                </a:cxn>
                <a:cxn ang="0">
                  <a:pos x="102" y="132"/>
                </a:cxn>
                <a:cxn ang="0">
                  <a:pos x="126" y="102"/>
                </a:cxn>
                <a:cxn ang="0">
                  <a:pos x="126" y="70"/>
                </a:cxn>
                <a:cxn ang="0">
                  <a:pos x="122" y="50"/>
                </a:cxn>
                <a:cxn ang="0">
                  <a:pos x="122" y="38"/>
                </a:cxn>
                <a:cxn ang="0">
                  <a:pos x="86" y="0"/>
                </a:cxn>
                <a:cxn ang="0">
                  <a:pos x="46" y="8"/>
                </a:cxn>
                <a:cxn ang="0">
                  <a:pos x="52" y="32"/>
                </a:cxn>
                <a:cxn ang="0">
                  <a:pos x="70" y="46"/>
                </a:cxn>
                <a:cxn ang="0">
                  <a:pos x="44" y="64"/>
                </a:cxn>
                <a:cxn ang="0">
                  <a:pos x="20" y="82"/>
                </a:cxn>
                <a:cxn ang="0">
                  <a:pos x="12" y="100"/>
                </a:cxn>
                <a:cxn ang="0">
                  <a:pos x="4" y="114"/>
                </a:cxn>
                <a:cxn ang="0">
                  <a:pos x="38" y="148"/>
                </a:cxn>
                <a:cxn ang="0">
                  <a:pos x="64" y="170"/>
                </a:cxn>
              </a:cxnLst>
              <a:rect l="0" t="0" r="r" b="b"/>
              <a:pathLst>
                <a:path w="131" h="170">
                  <a:moveTo>
                    <a:pt x="64" y="170"/>
                  </a:moveTo>
                  <a:cubicBezTo>
                    <a:pt x="67" y="162"/>
                    <a:pt x="70" y="158"/>
                    <a:pt x="76" y="152"/>
                  </a:cubicBezTo>
                  <a:cubicBezTo>
                    <a:pt x="80" y="141"/>
                    <a:pt x="92" y="135"/>
                    <a:pt x="102" y="132"/>
                  </a:cubicBezTo>
                  <a:cubicBezTo>
                    <a:pt x="111" y="123"/>
                    <a:pt x="117" y="111"/>
                    <a:pt x="126" y="102"/>
                  </a:cubicBezTo>
                  <a:cubicBezTo>
                    <a:pt x="131" y="88"/>
                    <a:pt x="129" y="84"/>
                    <a:pt x="126" y="70"/>
                  </a:cubicBezTo>
                  <a:cubicBezTo>
                    <a:pt x="124" y="63"/>
                    <a:pt x="122" y="50"/>
                    <a:pt x="122" y="50"/>
                  </a:cubicBezTo>
                  <a:cubicBezTo>
                    <a:pt x="125" y="40"/>
                    <a:pt x="124" y="48"/>
                    <a:pt x="122" y="38"/>
                  </a:cubicBezTo>
                  <a:cubicBezTo>
                    <a:pt x="115" y="3"/>
                    <a:pt x="118" y="11"/>
                    <a:pt x="86" y="0"/>
                  </a:cubicBezTo>
                  <a:cubicBezTo>
                    <a:pt x="72" y="2"/>
                    <a:pt x="60" y="5"/>
                    <a:pt x="46" y="8"/>
                  </a:cubicBezTo>
                  <a:cubicBezTo>
                    <a:pt x="25" y="22"/>
                    <a:pt x="38" y="27"/>
                    <a:pt x="52" y="32"/>
                  </a:cubicBezTo>
                  <a:cubicBezTo>
                    <a:pt x="66" y="46"/>
                    <a:pt x="63" y="35"/>
                    <a:pt x="70" y="46"/>
                  </a:cubicBezTo>
                  <a:cubicBezTo>
                    <a:pt x="74" y="61"/>
                    <a:pt x="56" y="62"/>
                    <a:pt x="44" y="64"/>
                  </a:cubicBezTo>
                  <a:cubicBezTo>
                    <a:pt x="35" y="67"/>
                    <a:pt x="20" y="82"/>
                    <a:pt x="20" y="82"/>
                  </a:cubicBezTo>
                  <a:cubicBezTo>
                    <a:pt x="18" y="88"/>
                    <a:pt x="15" y="95"/>
                    <a:pt x="12" y="100"/>
                  </a:cubicBezTo>
                  <a:cubicBezTo>
                    <a:pt x="10" y="104"/>
                    <a:pt x="0" y="114"/>
                    <a:pt x="4" y="114"/>
                  </a:cubicBezTo>
                  <a:cubicBezTo>
                    <a:pt x="8" y="132"/>
                    <a:pt x="20" y="142"/>
                    <a:pt x="38" y="148"/>
                  </a:cubicBezTo>
                  <a:cubicBezTo>
                    <a:pt x="46" y="156"/>
                    <a:pt x="59" y="160"/>
                    <a:pt x="64" y="17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3" name="Freeform 7"/>
            <p:cNvSpPr>
              <a:spLocks/>
            </p:cNvSpPr>
            <p:nvPr/>
          </p:nvSpPr>
          <p:spPr bwMode="auto">
            <a:xfrm>
              <a:off x="2146" y="1362"/>
              <a:ext cx="120" cy="6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0" y="14"/>
                </a:cxn>
                <a:cxn ang="0">
                  <a:pos x="44" y="0"/>
                </a:cxn>
                <a:cxn ang="0">
                  <a:pos x="78" y="14"/>
                </a:cxn>
                <a:cxn ang="0">
                  <a:pos x="100" y="34"/>
                </a:cxn>
                <a:cxn ang="0">
                  <a:pos x="104" y="58"/>
                </a:cxn>
                <a:cxn ang="0">
                  <a:pos x="52" y="54"/>
                </a:cxn>
                <a:cxn ang="0">
                  <a:pos x="0" y="40"/>
                </a:cxn>
              </a:cxnLst>
              <a:rect l="0" t="0" r="r" b="b"/>
              <a:pathLst>
                <a:path w="120" h="63">
                  <a:moveTo>
                    <a:pt x="0" y="40"/>
                  </a:moveTo>
                  <a:cubicBezTo>
                    <a:pt x="11" y="24"/>
                    <a:pt x="9" y="17"/>
                    <a:pt x="30" y="14"/>
                  </a:cubicBezTo>
                  <a:cubicBezTo>
                    <a:pt x="44" y="5"/>
                    <a:pt x="33" y="4"/>
                    <a:pt x="44" y="0"/>
                  </a:cubicBezTo>
                  <a:cubicBezTo>
                    <a:pt x="55" y="7"/>
                    <a:pt x="64" y="12"/>
                    <a:pt x="78" y="14"/>
                  </a:cubicBezTo>
                  <a:cubicBezTo>
                    <a:pt x="89" y="21"/>
                    <a:pt x="89" y="26"/>
                    <a:pt x="100" y="34"/>
                  </a:cubicBezTo>
                  <a:cubicBezTo>
                    <a:pt x="103" y="44"/>
                    <a:pt x="120" y="63"/>
                    <a:pt x="104" y="58"/>
                  </a:cubicBezTo>
                  <a:cubicBezTo>
                    <a:pt x="89" y="63"/>
                    <a:pt x="68" y="56"/>
                    <a:pt x="52" y="54"/>
                  </a:cubicBezTo>
                  <a:cubicBezTo>
                    <a:pt x="36" y="49"/>
                    <a:pt x="12" y="52"/>
                    <a:pt x="0" y="4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4" name="Freeform 8"/>
            <p:cNvSpPr>
              <a:spLocks/>
            </p:cNvSpPr>
            <p:nvPr/>
          </p:nvSpPr>
          <p:spPr bwMode="auto">
            <a:xfrm>
              <a:off x="2358" y="1039"/>
              <a:ext cx="376" cy="146"/>
            </a:xfrm>
            <a:custGeom>
              <a:avLst/>
              <a:gdLst/>
              <a:ahLst/>
              <a:cxnLst>
                <a:cxn ang="0">
                  <a:pos x="6" y="57"/>
                </a:cxn>
                <a:cxn ang="0">
                  <a:pos x="26" y="43"/>
                </a:cxn>
                <a:cxn ang="0">
                  <a:pos x="74" y="7"/>
                </a:cxn>
                <a:cxn ang="0">
                  <a:pos x="138" y="9"/>
                </a:cxn>
                <a:cxn ang="0">
                  <a:pos x="186" y="27"/>
                </a:cxn>
                <a:cxn ang="0">
                  <a:pos x="216" y="39"/>
                </a:cxn>
                <a:cxn ang="0">
                  <a:pos x="268" y="61"/>
                </a:cxn>
                <a:cxn ang="0">
                  <a:pos x="296" y="75"/>
                </a:cxn>
                <a:cxn ang="0">
                  <a:pos x="324" y="85"/>
                </a:cxn>
                <a:cxn ang="0">
                  <a:pos x="342" y="93"/>
                </a:cxn>
                <a:cxn ang="0">
                  <a:pos x="376" y="111"/>
                </a:cxn>
                <a:cxn ang="0">
                  <a:pos x="284" y="141"/>
                </a:cxn>
                <a:cxn ang="0">
                  <a:pos x="260" y="135"/>
                </a:cxn>
                <a:cxn ang="0">
                  <a:pos x="266" y="111"/>
                </a:cxn>
                <a:cxn ang="0">
                  <a:pos x="236" y="97"/>
                </a:cxn>
                <a:cxn ang="0">
                  <a:pos x="220" y="93"/>
                </a:cxn>
                <a:cxn ang="0">
                  <a:pos x="184" y="73"/>
                </a:cxn>
                <a:cxn ang="0">
                  <a:pos x="156" y="67"/>
                </a:cxn>
                <a:cxn ang="0">
                  <a:pos x="98" y="35"/>
                </a:cxn>
                <a:cxn ang="0">
                  <a:pos x="76" y="25"/>
                </a:cxn>
                <a:cxn ang="0">
                  <a:pos x="44" y="45"/>
                </a:cxn>
                <a:cxn ang="0">
                  <a:pos x="22" y="57"/>
                </a:cxn>
                <a:cxn ang="0">
                  <a:pos x="6" y="57"/>
                </a:cxn>
              </a:cxnLst>
              <a:rect l="0" t="0" r="r" b="b"/>
              <a:pathLst>
                <a:path w="376" h="146">
                  <a:moveTo>
                    <a:pt x="6" y="57"/>
                  </a:moveTo>
                  <a:cubicBezTo>
                    <a:pt x="13" y="48"/>
                    <a:pt x="17" y="49"/>
                    <a:pt x="26" y="43"/>
                  </a:cubicBezTo>
                  <a:cubicBezTo>
                    <a:pt x="40" y="23"/>
                    <a:pt x="50" y="9"/>
                    <a:pt x="74" y="7"/>
                  </a:cubicBezTo>
                  <a:cubicBezTo>
                    <a:pt x="103" y="0"/>
                    <a:pt x="111" y="6"/>
                    <a:pt x="138" y="9"/>
                  </a:cubicBezTo>
                  <a:cubicBezTo>
                    <a:pt x="149" y="10"/>
                    <a:pt x="186" y="27"/>
                    <a:pt x="186" y="27"/>
                  </a:cubicBezTo>
                  <a:cubicBezTo>
                    <a:pt x="195" y="33"/>
                    <a:pt x="205" y="37"/>
                    <a:pt x="216" y="39"/>
                  </a:cubicBezTo>
                  <a:cubicBezTo>
                    <a:pt x="233" y="47"/>
                    <a:pt x="250" y="55"/>
                    <a:pt x="268" y="61"/>
                  </a:cubicBezTo>
                  <a:cubicBezTo>
                    <a:pt x="276" y="69"/>
                    <a:pt x="285" y="73"/>
                    <a:pt x="296" y="75"/>
                  </a:cubicBezTo>
                  <a:cubicBezTo>
                    <a:pt x="305" y="80"/>
                    <a:pt x="314" y="82"/>
                    <a:pt x="324" y="85"/>
                  </a:cubicBezTo>
                  <a:cubicBezTo>
                    <a:pt x="330" y="87"/>
                    <a:pt x="342" y="93"/>
                    <a:pt x="342" y="93"/>
                  </a:cubicBezTo>
                  <a:cubicBezTo>
                    <a:pt x="352" y="101"/>
                    <a:pt x="363" y="108"/>
                    <a:pt x="376" y="111"/>
                  </a:cubicBezTo>
                  <a:cubicBezTo>
                    <a:pt x="343" y="144"/>
                    <a:pt x="344" y="139"/>
                    <a:pt x="284" y="141"/>
                  </a:cubicBezTo>
                  <a:cubicBezTo>
                    <a:pt x="274" y="143"/>
                    <a:pt x="264" y="146"/>
                    <a:pt x="260" y="135"/>
                  </a:cubicBezTo>
                  <a:cubicBezTo>
                    <a:pt x="261" y="127"/>
                    <a:pt x="266" y="111"/>
                    <a:pt x="266" y="111"/>
                  </a:cubicBezTo>
                  <a:cubicBezTo>
                    <a:pt x="262" y="100"/>
                    <a:pt x="246" y="100"/>
                    <a:pt x="236" y="97"/>
                  </a:cubicBezTo>
                  <a:cubicBezTo>
                    <a:pt x="231" y="95"/>
                    <a:pt x="220" y="93"/>
                    <a:pt x="220" y="93"/>
                  </a:cubicBezTo>
                  <a:cubicBezTo>
                    <a:pt x="208" y="76"/>
                    <a:pt x="207" y="75"/>
                    <a:pt x="184" y="73"/>
                  </a:cubicBezTo>
                  <a:cubicBezTo>
                    <a:pt x="174" y="71"/>
                    <a:pt x="166" y="68"/>
                    <a:pt x="156" y="67"/>
                  </a:cubicBezTo>
                  <a:cubicBezTo>
                    <a:pt x="141" y="52"/>
                    <a:pt x="120" y="39"/>
                    <a:pt x="98" y="35"/>
                  </a:cubicBezTo>
                  <a:cubicBezTo>
                    <a:pt x="88" y="28"/>
                    <a:pt x="132" y="45"/>
                    <a:pt x="76" y="25"/>
                  </a:cubicBezTo>
                  <a:cubicBezTo>
                    <a:pt x="71" y="30"/>
                    <a:pt x="44" y="45"/>
                    <a:pt x="44" y="45"/>
                  </a:cubicBezTo>
                  <a:cubicBezTo>
                    <a:pt x="36" y="53"/>
                    <a:pt x="33" y="55"/>
                    <a:pt x="22" y="57"/>
                  </a:cubicBezTo>
                  <a:cubicBezTo>
                    <a:pt x="3" y="55"/>
                    <a:pt x="0" y="51"/>
                    <a:pt x="6" y="57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5" name="Freeform 9"/>
            <p:cNvSpPr>
              <a:spLocks/>
            </p:cNvSpPr>
            <p:nvPr/>
          </p:nvSpPr>
          <p:spPr bwMode="auto">
            <a:xfrm>
              <a:off x="2184" y="1316"/>
              <a:ext cx="220" cy="115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104" y="6"/>
                </a:cxn>
                <a:cxn ang="0">
                  <a:pos x="170" y="10"/>
                </a:cxn>
                <a:cxn ang="0">
                  <a:pos x="220" y="34"/>
                </a:cxn>
                <a:cxn ang="0">
                  <a:pos x="188" y="48"/>
                </a:cxn>
                <a:cxn ang="0">
                  <a:pos x="170" y="50"/>
                </a:cxn>
                <a:cxn ang="0">
                  <a:pos x="136" y="64"/>
                </a:cxn>
                <a:cxn ang="0">
                  <a:pos x="104" y="78"/>
                </a:cxn>
                <a:cxn ang="0">
                  <a:pos x="96" y="98"/>
                </a:cxn>
                <a:cxn ang="0">
                  <a:pos x="78" y="106"/>
                </a:cxn>
                <a:cxn ang="0">
                  <a:pos x="70" y="86"/>
                </a:cxn>
                <a:cxn ang="0">
                  <a:pos x="18" y="52"/>
                </a:cxn>
                <a:cxn ang="0">
                  <a:pos x="22" y="8"/>
                </a:cxn>
              </a:cxnLst>
              <a:rect l="0" t="0" r="r" b="b"/>
              <a:pathLst>
                <a:path w="220" h="115">
                  <a:moveTo>
                    <a:pt x="22" y="8"/>
                  </a:moveTo>
                  <a:cubicBezTo>
                    <a:pt x="54" y="6"/>
                    <a:pt x="79" y="8"/>
                    <a:pt x="104" y="6"/>
                  </a:cubicBezTo>
                  <a:cubicBezTo>
                    <a:pt x="121" y="0"/>
                    <a:pt x="153" y="9"/>
                    <a:pt x="170" y="10"/>
                  </a:cubicBezTo>
                  <a:cubicBezTo>
                    <a:pt x="185" y="20"/>
                    <a:pt x="204" y="24"/>
                    <a:pt x="220" y="34"/>
                  </a:cubicBezTo>
                  <a:cubicBezTo>
                    <a:pt x="212" y="46"/>
                    <a:pt x="201" y="46"/>
                    <a:pt x="188" y="48"/>
                  </a:cubicBezTo>
                  <a:cubicBezTo>
                    <a:pt x="174" y="53"/>
                    <a:pt x="180" y="53"/>
                    <a:pt x="170" y="50"/>
                  </a:cubicBezTo>
                  <a:cubicBezTo>
                    <a:pt x="149" y="52"/>
                    <a:pt x="155" y="58"/>
                    <a:pt x="136" y="64"/>
                  </a:cubicBezTo>
                  <a:cubicBezTo>
                    <a:pt x="126" y="67"/>
                    <a:pt x="113" y="72"/>
                    <a:pt x="104" y="78"/>
                  </a:cubicBezTo>
                  <a:cubicBezTo>
                    <a:pt x="101" y="87"/>
                    <a:pt x="91" y="90"/>
                    <a:pt x="96" y="98"/>
                  </a:cubicBezTo>
                  <a:cubicBezTo>
                    <a:pt x="93" y="115"/>
                    <a:pt x="92" y="111"/>
                    <a:pt x="78" y="106"/>
                  </a:cubicBezTo>
                  <a:cubicBezTo>
                    <a:pt x="74" y="100"/>
                    <a:pt x="74" y="92"/>
                    <a:pt x="70" y="86"/>
                  </a:cubicBezTo>
                  <a:cubicBezTo>
                    <a:pt x="58" y="68"/>
                    <a:pt x="39" y="56"/>
                    <a:pt x="18" y="52"/>
                  </a:cubicBezTo>
                  <a:cubicBezTo>
                    <a:pt x="0" y="40"/>
                    <a:pt x="22" y="25"/>
                    <a:pt x="22" y="8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6" name="Freeform 10"/>
            <p:cNvSpPr>
              <a:spLocks/>
            </p:cNvSpPr>
            <p:nvPr/>
          </p:nvSpPr>
          <p:spPr bwMode="auto">
            <a:xfrm>
              <a:off x="2261" y="1354"/>
              <a:ext cx="152" cy="160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37" y="58"/>
                </a:cxn>
                <a:cxn ang="0">
                  <a:pos x="127" y="160"/>
                </a:cxn>
                <a:cxn ang="0">
                  <a:pos x="97" y="152"/>
                </a:cxn>
                <a:cxn ang="0">
                  <a:pos x="63" y="122"/>
                </a:cxn>
                <a:cxn ang="0">
                  <a:pos x="51" y="138"/>
                </a:cxn>
                <a:cxn ang="0">
                  <a:pos x="3" y="98"/>
                </a:cxn>
                <a:cxn ang="0">
                  <a:pos x="1" y="78"/>
                </a:cxn>
                <a:cxn ang="0">
                  <a:pos x="9" y="76"/>
                </a:cxn>
                <a:cxn ang="0">
                  <a:pos x="21" y="66"/>
                </a:cxn>
                <a:cxn ang="0">
                  <a:pos x="35" y="40"/>
                </a:cxn>
                <a:cxn ang="0">
                  <a:pos x="129" y="10"/>
                </a:cxn>
                <a:cxn ang="0">
                  <a:pos x="145" y="0"/>
                </a:cxn>
              </a:cxnLst>
              <a:rect l="0" t="0" r="r" b="b"/>
              <a:pathLst>
                <a:path w="152" h="160">
                  <a:moveTo>
                    <a:pt x="145" y="0"/>
                  </a:moveTo>
                  <a:cubicBezTo>
                    <a:pt x="152" y="20"/>
                    <a:pt x="141" y="39"/>
                    <a:pt x="137" y="58"/>
                  </a:cubicBezTo>
                  <a:cubicBezTo>
                    <a:pt x="134" y="92"/>
                    <a:pt x="131" y="126"/>
                    <a:pt x="127" y="160"/>
                  </a:cubicBezTo>
                  <a:cubicBezTo>
                    <a:pt x="117" y="157"/>
                    <a:pt x="108" y="154"/>
                    <a:pt x="97" y="152"/>
                  </a:cubicBezTo>
                  <a:cubicBezTo>
                    <a:pt x="88" y="139"/>
                    <a:pt x="74" y="133"/>
                    <a:pt x="63" y="122"/>
                  </a:cubicBezTo>
                  <a:cubicBezTo>
                    <a:pt x="56" y="127"/>
                    <a:pt x="54" y="130"/>
                    <a:pt x="51" y="138"/>
                  </a:cubicBezTo>
                  <a:cubicBezTo>
                    <a:pt x="32" y="133"/>
                    <a:pt x="16" y="111"/>
                    <a:pt x="3" y="98"/>
                  </a:cubicBezTo>
                  <a:cubicBezTo>
                    <a:pt x="6" y="90"/>
                    <a:pt x="4" y="86"/>
                    <a:pt x="1" y="78"/>
                  </a:cubicBezTo>
                  <a:cubicBezTo>
                    <a:pt x="5" y="65"/>
                    <a:pt x="0" y="76"/>
                    <a:pt x="9" y="76"/>
                  </a:cubicBezTo>
                  <a:cubicBezTo>
                    <a:pt x="12" y="76"/>
                    <a:pt x="20" y="67"/>
                    <a:pt x="21" y="66"/>
                  </a:cubicBezTo>
                  <a:cubicBezTo>
                    <a:pt x="16" y="51"/>
                    <a:pt x="21" y="44"/>
                    <a:pt x="35" y="40"/>
                  </a:cubicBezTo>
                  <a:cubicBezTo>
                    <a:pt x="57" y="18"/>
                    <a:pt x="100" y="12"/>
                    <a:pt x="129" y="10"/>
                  </a:cubicBezTo>
                  <a:cubicBezTo>
                    <a:pt x="133" y="8"/>
                    <a:pt x="142" y="0"/>
                    <a:pt x="145" y="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7" name="Freeform 11"/>
            <p:cNvSpPr>
              <a:spLocks/>
            </p:cNvSpPr>
            <p:nvPr/>
          </p:nvSpPr>
          <p:spPr bwMode="auto">
            <a:xfrm>
              <a:off x="2318" y="1494"/>
              <a:ext cx="116" cy="108"/>
            </a:xfrm>
            <a:custGeom>
              <a:avLst/>
              <a:gdLst/>
              <a:ahLst/>
              <a:cxnLst>
                <a:cxn ang="0">
                  <a:pos x="40" y="14"/>
                </a:cxn>
                <a:cxn ang="0">
                  <a:pos x="4" y="12"/>
                </a:cxn>
                <a:cxn ang="0">
                  <a:pos x="6" y="50"/>
                </a:cxn>
                <a:cxn ang="0">
                  <a:pos x="30" y="54"/>
                </a:cxn>
                <a:cxn ang="0">
                  <a:pos x="74" y="84"/>
                </a:cxn>
                <a:cxn ang="0">
                  <a:pos x="106" y="108"/>
                </a:cxn>
                <a:cxn ang="0">
                  <a:pos x="116" y="70"/>
                </a:cxn>
                <a:cxn ang="0">
                  <a:pos x="102" y="54"/>
                </a:cxn>
                <a:cxn ang="0">
                  <a:pos x="92" y="30"/>
                </a:cxn>
                <a:cxn ang="0">
                  <a:pos x="70" y="20"/>
                </a:cxn>
                <a:cxn ang="0">
                  <a:pos x="48" y="16"/>
                </a:cxn>
                <a:cxn ang="0">
                  <a:pos x="34" y="12"/>
                </a:cxn>
                <a:cxn ang="0">
                  <a:pos x="40" y="14"/>
                </a:cxn>
              </a:cxnLst>
              <a:rect l="0" t="0" r="r" b="b"/>
              <a:pathLst>
                <a:path w="116" h="108">
                  <a:moveTo>
                    <a:pt x="40" y="14"/>
                  </a:moveTo>
                  <a:cubicBezTo>
                    <a:pt x="31" y="0"/>
                    <a:pt x="17" y="9"/>
                    <a:pt x="4" y="12"/>
                  </a:cubicBezTo>
                  <a:cubicBezTo>
                    <a:pt x="0" y="18"/>
                    <a:pt x="0" y="43"/>
                    <a:pt x="6" y="50"/>
                  </a:cubicBezTo>
                  <a:cubicBezTo>
                    <a:pt x="11" y="56"/>
                    <a:pt x="22" y="53"/>
                    <a:pt x="30" y="54"/>
                  </a:cubicBezTo>
                  <a:cubicBezTo>
                    <a:pt x="47" y="66"/>
                    <a:pt x="56" y="72"/>
                    <a:pt x="74" y="84"/>
                  </a:cubicBezTo>
                  <a:cubicBezTo>
                    <a:pt x="86" y="92"/>
                    <a:pt x="93" y="104"/>
                    <a:pt x="106" y="108"/>
                  </a:cubicBezTo>
                  <a:cubicBezTo>
                    <a:pt x="102" y="86"/>
                    <a:pt x="96" y="84"/>
                    <a:pt x="116" y="70"/>
                  </a:cubicBezTo>
                  <a:cubicBezTo>
                    <a:pt x="114" y="59"/>
                    <a:pt x="113" y="58"/>
                    <a:pt x="102" y="54"/>
                  </a:cubicBezTo>
                  <a:cubicBezTo>
                    <a:pt x="96" y="48"/>
                    <a:pt x="98" y="37"/>
                    <a:pt x="92" y="30"/>
                  </a:cubicBezTo>
                  <a:cubicBezTo>
                    <a:pt x="87" y="23"/>
                    <a:pt x="77" y="25"/>
                    <a:pt x="70" y="20"/>
                  </a:cubicBezTo>
                  <a:cubicBezTo>
                    <a:pt x="66" y="17"/>
                    <a:pt x="49" y="16"/>
                    <a:pt x="48" y="16"/>
                  </a:cubicBezTo>
                  <a:cubicBezTo>
                    <a:pt x="43" y="15"/>
                    <a:pt x="34" y="12"/>
                    <a:pt x="34" y="12"/>
                  </a:cubicBezTo>
                  <a:cubicBezTo>
                    <a:pt x="34" y="12"/>
                    <a:pt x="38" y="13"/>
                    <a:pt x="40" y="14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8" name="Freeform 12"/>
            <p:cNvSpPr>
              <a:spLocks/>
            </p:cNvSpPr>
            <p:nvPr/>
          </p:nvSpPr>
          <p:spPr bwMode="auto">
            <a:xfrm>
              <a:off x="2420" y="1559"/>
              <a:ext cx="216" cy="93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32" y="21"/>
                </a:cxn>
                <a:cxn ang="0">
                  <a:pos x="38" y="23"/>
                </a:cxn>
                <a:cxn ang="0">
                  <a:pos x="50" y="31"/>
                </a:cxn>
                <a:cxn ang="0">
                  <a:pos x="68" y="41"/>
                </a:cxn>
                <a:cxn ang="0">
                  <a:pos x="108" y="11"/>
                </a:cxn>
                <a:cxn ang="0">
                  <a:pos x="140" y="1"/>
                </a:cxn>
                <a:cxn ang="0">
                  <a:pos x="166" y="9"/>
                </a:cxn>
                <a:cxn ang="0">
                  <a:pos x="210" y="49"/>
                </a:cxn>
                <a:cxn ang="0">
                  <a:pos x="188" y="89"/>
                </a:cxn>
                <a:cxn ang="0">
                  <a:pos x="166" y="53"/>
                </a:cxn>
                <a:cxn ang="0">
                  <a:pos x="142" y="35"/>
                </a:cxn>
                <a:cxn ang="0">
                  <a:pos x="108" y="43"/>
                </a:cxn>
                <a:cxn ang="0">
                  <a:pos x="102" y="53"/>
                </a:cxn>
                <a:cxn ang="0">
                  <a:pos x="100" y="71"/>
                </a:cxn>
                <a:cxn ang="0">
                  <a:pos x="102" y="91"/>
                </a:cxn>
                <a:cxn ang="0">
                  <a:pos x="66" y="85"/>
                </a:cxn>
                <a:cxn ang="0">
                  <a:pos x="48" y="79"/>
                </a:cxn>
                <a:cxn ang="0">
                  <a:pos x="12" y="57"/>
                </a:cxn>
                <a:cxn ang="0">
                  <a:pos x="0" y="31"/>
                </a:cxn>
                <a:cxn ang="0">
                  <a:pos x="12" y="11"/>
                </a:cxn>
                <a:cxn ang="0">
                  <a:pos x="20" y="9"/>
                </a:cxn>
              </a:cxnLst>
              <a:rect l="0" t="0" r="r" b="b"/>
              <a:pathLst>
                <a:path w="216" h="93">
                  <a:moveTo>
                    <a:pt x="20" y="9"/>
                  </a:moveTo>
                  <a:cubicBezTo>
                    <a:pt x="24" y="13"/>
                    <a:pt x="27" y="19"/>
                    <a:pt x="32" y="21"/>
                  </a:cubicBezTo>
                  <a:cubicBezTo>
                    <a:pt x="34" y="22"/>
                    <a:pt x="36" y="22"/>
                    <a:pt x="38" y="23"/>
                  </a:cubicBezTo>
                  <a:cubicBezTo>
                    <a:pt x="42" y="25"/>
                    <a:pt x="50" y="31"/>
                    <a:pt x="50" y="31"/>
                  </a:cubicBezTo>
                  <a:cubicBezTo>
                    <a:pt x="55" y="39"/>
                    <a:pt x="59" y="39"/>
                    <a:pt x="68" y="41"/>
                  </a:cubicBezTo>
                  <a:cubicBezTo>
                    <a:pt x="84" y="36"/>
                    <a:pt x="96" y="23"/>
                    <a:pt x="108" y="11"/>
                  </a:cubicBezTo>
                  <a:cubicBezTo>
                    <a:pt x="112" y="0"/>
                    <a:pt x="130" y="4"/>
                    <a:pt x="140" y="1"/>
                  </a:cubicBezTo>
                  <a:cubicBezTo>
                    <a:pt x="150" y="2"/>
                    <a:pt x="156" y="7"/>
                    <a:pt x="166" y="9"/>
                  </a:cubicBezTo>
                  <a:cubicBezTo>
                    <a:pt x="178" y="11"/>
                    <a:pt x="201" y="40"/>
                    <a:pt x="210" y="49"/>
                  </a:cubicBezTo>
                  <a:cubicBezTo>
                    <a:pt x="216" y="73"/>
                    <a:pt x="205" y="78"/>
                    <a:pt x="188" y="89"/>
                  </a:cubicBezTo>
                  <a:cubicBezTo>
                    <a:pt x="168" y="82"/>
                    <a:pt x="175" y="67"/>
                    <a:pt x="166" y="53"/>
                  </a:cubicBezTo>
                  <a:cubicBezTo>
                    <a:pt x="160" y="44"/>
                    <a:pt x="152" y="38"/>
                    <a:pt x="142" y="35"/>
                  </a:cubicBezTo>
                  <a:cubicBezTo>
                    <a:pt x="130" y="38"/>
                    <a:pt x="120" y="41"/>
                    <a:pt x="108" y="43"/>
                  </a:cubicBezTo>
                  <a:cubicBezTo>
                    <a:pt x="103" y="46"/>
                    <a:pt x="105" y="47"/>
                    <a:pt x="102" y="53"/>
                  </a:cubicBezTo>
                  <a:cubicBezTo>
                    <a:pt x="100" y="57"/>
                    <a:pt x="100" y="71"/>
                    <a:pt x="100" y="71"/>
                  </a:cubicBezTo>
                  <a:cubicBezTo>
                    <a:pt x="99" y="76"/>
                    <a:pt x="107" y="89"/>
                    <a:pt x="102" y="91"/>
                  </a:cubicBezTo>
                  <a:cubicBezTo>
                    <a:pt x="97" y="93"/>
                    <a:pt x="75" y="87"/>
                    <a:pt x="66" y="85"/>
                  </a:cubicBezTo>
                  <a:cubicBezTo>
                    <a:pt x="60" y="83"/>
                    <a:pt x="48" y="79"/>
                    <a:pt x="48" y="79"/>
                  </a:cubicBezTo>
                  <a:cubicBezTo>
                    <a:pt x="37" y="68"/>
                    <a:pt x="25" y="65"/>
                    <a:pt x="12" y="57"/>
                  </a:cubicBezTo>
                  <a:cubicBezTo>
                    <a:pt x="8" y="45"/>
                    <a:pt x="7" y="40"/>
                    <a:pt x="0" y="31"/>
                  </a:cubicBezTo>
                  <a:cubicBezTo>
                    <a:pt x="2" y="20"/>
                    <a:pt x="3" y="17"/>
                    <a:pt x="12" y="11"/>
                  </a:cubicBezTo>
                  <a:cubicBezTo>
                    <a:pt x="17" y="3"/>
                    <a:pt x="14" y="3"/>
                    <a:pt x="20" y="9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49" name="Freeform 13"/>
            <p:cNvSpPr>
              <a:spLocks/>
            </p:cNvSpPr>
            <p:nvPr/>
          </p:nvSpPr>
          <p:spPr bwMode="auto">
            <a:xfrm>
              <a:off x="2724" y="1169"/>
              <a:ext cx="103" cy="65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58" y="5"/>
                </a:cxn>
                <a:cxn ang="0">
                  <a:pos x="18" y="23"/>
                </a:cxn>
                <a:cxn ang="0">
                  <a:pos x="0" y="35"/>
                </a:cxn>
                <a:cxn ang="0">
                  <a:pos x="64" y="29"/>
                </a:cxn>
                <a:cxn ang="0">
                  <a:pos x="76" y="59"/>
                </a:cxn>
                <a:cxn ang="0">
                  <a:pos x="96" y="65"/>
                </a:cxn>
                <a:cxn ang="0">
                  <a:pos x="98" y="3"/>
                </a:cxn>
              </a:cxnLst>
              <a:rect l="0" t="0" r="r" b="b"/>
              <a:pathLst>
                <a:path w="103" h="65">
                  <a:moveTo>
                    <a:pt x="98" y="3"/>
                  </a:moveTo>
                  <a:cubicBezTo>
                    <a:pt x="86" y="0"/>
                    <a:pt x="71" y="4"/>
                    <a:pt x="58" y="5"/>
                  </a:cubicBezTo>
                  <a:cubicBezTo>
                    <a:pt x="45" y="9"/>
                    <a:pt x="30" y="16"/>
                    <a:pt x="18" y="23"/>
                  </a:cubicBezTo>
                  <a:cubicBezTo>
                    <a:pt x="12" y="27"/>
                    <a:pt x="0" y="35"/>
                    <a:pt x="0" y="35"/>
                  </a:cubicBezTo>
                  <a:cubicBezTo>
                    <a:pt x="22" y="50"/>
                    <a:pt x="43" y="36"/>
                    <a:pt x="64" y="29"/>
                  </a:cubicBezTo>
                  <a:cubicBezTo>
                    <a:pt x="72" y="37"/>
                    <a:pt x="65" y="50"/>
                    <a:pt x="76" y="59"/>
                  </a:cubicBezTo>
                  <a:cubicBezTo>
                    <a:pt x="81" y="63"/>
                    <a:pt x="90" y="63"/>
                    <a:pt x="96" y="65"/>
                  </a:cubicBezTo>
                  <a:cubicBezTo>
                    <a:pt x="99" y="45"/>
                    <a:pt x="103" y="23"/>
                    <a:pt x="98" y="3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0" name="Freeform 14"/>
            <p:cNvSpPr>
              <a:spLocks/>
            </p:cNvSpPr>
            <p:nvPr/>
          </p:nvSpPr>
          <p:spPr bwMode="auto">
            <a:xfrm>
              <a:off x="2820" y="1159"/>
              <a:ext cx="125" cy="97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100" y="35"/>
                </a:cxn>
                <a:cxn ang="0">
                  <a:pos x="118" y="43"/>
                </a:cxn>
                <a:cxn ang="0">
                  <a:pos x="114" y="71"/>
                </a:cxn>
                <a:cxn ang="0">
                  <a:pos x="44" y="77"/>
                </a:cxn>
                <a:cxn ang="0">
                  <a:pos x="24" y="89"/>
                </a:cxn>
                <a:cxn ang="0">
                  <a:pos x="12" y="97"/>
                </a:cxn>
                <a:cxn ang="0">
                  <a:pos x="0" y="79"/>
                </a:cxn>
                <a:cxn ang="0">
                  <a:pos x="2" y="55"/>
                </a:cxn>
                <a:cxn ang="0">
                  <a:pos x="4" y="11"/>
                </a:cxn>
              </a:cxnLst>
              <a:rect l="0" t="0" r="r" b="b"/>
              <a:pathLst>
                <a:path w="125" h="97">
                  <a:moveTo>
                    <a:pt x="4" y="11"/>
                  </a:moveTo>
                  <a:cubicBezTo>
                    <a:pt x="38" y="0"/>
                    <a:pt x="67" y="30"/>
                    <a:pt x="100" y="35"/>
                  </a:cubicBezTo>
                  <a:cubicBezTo>
                    <a:pt x="105" y="39"/>
                    <a:pt x="118" y="43"/>
                    <a:pt x="118" y="43"/>
                  </a:cubicBezTo>
                  <a:cubicBezTo>
                    <a:pt x="125" y="54"/>
                    <a:pt x="123" y="62"/>
                    <a:pt x="114" y="71"/>
                  </a:cubicBezTo>
                  <a:cubicBezTo>
                    <a:pt x="91" y="67"/>
                    <a:pt x="67" y="74"/>
                    <a:pt x="44" y="77"/>
                  </a:cubicBezTo>
                  <a:cubicBezTo>
                    <a:pt x="32" y="83"/>
                    <a:pt x="38" y="79"/>
                    <a:pt x="24" y="89"/>
                  </a:cubicBezTo>
                  <a:cubicBezTo>
                    <a:pt x="20" y="92"/>
                    <a:pt x="12" y="97"/>
                    <a:pt x="12" y="97"/>
                  </a:cubicBezTo>
                  <a:cubicBezTo>
                    <a:pt x="10" y="88"/>
                    <a:pt x="8" y="84"/>
                    <a:pt x="0" y="79"/>
                  </a:cubicBezTo>
                  <a:cubicBezTo>
                    <a:pt x="5" y="63"/>
                    <a:pt x="5" y="71"/>
                    <a:pt x="2" y="55"/>
                  </a:cubicBezTo>
                  <a:cubicBezTo>
                    <a:pt x="4" y="14"/>
                    <a:pt x="4" y="28"/>
                    <a:pt x="4" y="11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1" name="Freeform 15"/>
            <p:cNvSpPr>
              <a:spLocks/>
            </p:cNvSpPr>
            <p:nvPr/>
          </p:nvSpPr>
          <p:spPr bwMode="auto">
            <a:xfrm>
              <a:off x="2985" y="1213"/>
              <a:ext cx="77" cy="3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61" y="3"/>
                </a:cxn>
                <a:cxn ang="0">
                  <a:pos x="37" y="31"/>
                </a:cxn>
                <a:cxn ang="0">
                  <a:pos x="11" y="21"/>
                </a:cxn>
                <a:cxn ang="0">
                  <a:pos x="3" y="1"/>
                </a:cxn>
              </a:cxnLst>
              <a:rect l="0" t="0" r="r" b="b"/>
              <a:pathLst>
                <a:path w="77" h="31">
                  <a:moveTo>
                    <a:pt x="3" y="1"/>
                  </a:moveTo>
                  <a:cubicBezTo>
                    <a:pt x="23" y="3"/>
                    <a:pt x="42" y="0"/>
                    <a:pt x="61" y="3"/>
                  </a:cubicBezTo>
                  <a:cubicBezTo>
                    <a:pt x="77" y="19"/>
                    <a:pt x="50" y="29"/>
                    <a:pt x="37" y="31"/>
                  </a:cubicBezTo>
                  <a:cubicBezTo>
                    <a:pt x="25" y="29"/>
                    <a:pt x="21" y="26"/>
                    <a:pt x="11" y="21"/>
                  </a:cubicBezTo>
                  <a:cubicBezTo>
                    <a:pt x="8" y="17"/>
                    <a:pt x="0" y="4"/>
                    <a:pt x="3" y="1"/>
                  </a:cubicBez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2" name="Freeform 16"/>
            <p:cNvSpPr>
              <a:spLocks/>
            </p:cNvSpPr>
            <p:nvPr/>
          </p:nvSpPr>
          <p:spPr bwMode="auto">
            <a:xfrm>
              <a:off x="2572" y="1446"/>
              <a:ext cx="443" cy="586"/>
            </a:xfrm>
            <a:custGeom>
              <a:avLst/>
              <a:gdLst/>
              <a:ahLst/>
              <a:cxnLst>
                <a:cxn ang="0">
                  <a:pos x="272" y="6"/>
                </a:cxn>
                <a:cxn ang="0">
                  <a:pos x="244" y="4"/>
                </a:cxn>
                <a:cxn ang="0">
                  <a:pos x="230" y="22"/>
                </a:cxn>
                <a:cxn ang="0">
                  <a:pos x="176" y="46"/>
                </a:cxn>
                <a:cxn ang="0">
                  <a:pos x="140" y="64"/>
                </a:cxn>
                <a:cxn ang="0">
                  <a:pos x="128" y="68"/>
                </a:cxn>
                <a:cxn ang="0">
                  <a:pos x="120" y="102"/>
                </a:cxn>
                <a:cxn ang="0">
                  <a:pos x="102" y="130"/>
                </a:cxn>
                <a:cxn ang="0">
                  <a:pos x="72" y="160"/>
                </a:cxn>
                <a:cxn ang="0">
                  <a:pos x="62" y="166"/>
                </a:cxn>
                <a:cxn ang="0">
                  <a:pos x="50" y="188"/>
                </a:cxn>
                <a:cxn ang="0">
                  <a:pos x="38" y="200"/>
                </a:cxn>
                <a:cxn ang="0">
                  <a:pos x="48" y="220"/>
                </a:cxn>
                <a:cxn ang="0">
                  <a:pos x="58" y="268"/>
                </a:cxn>
                <a:cxn ang="0">
                  <a:pos x="46" y="362"/>
                </a:cxn>
                <a:cxn ang="0">
                  <a:pos x="30" y="370"/>
                </a:cxn>
                <a:cxn ang="0">
                  <a:pos x="16" y="386"/>
                </a:cxn>
                <a:cxn ang="0">
                  <a:pos x="0" y="412"/>
                </a:cxn>
                <a:cxn ang="0">
                  <a:pos x="68" y="474"/>
                </a:cxn>
                <a:cxn ang="0">
                  <a:pos x="120" y="480"/>
                </a:cxn>
                <a:cxn ang="0">
                  <a:pos x="152" y="490"/>
                </a:cxn>
                <a:cxn ang="0">
                  <a:pos x="170" y="502"/>
                </a:cxn>
                <a:cxn ang="0">
                  <a:pos x="192" y="520"/>
                </a:cxn>
                <a:cxn ang="0">
                  <a:pos x="204" y="532"/>
                </a:cxn>
                <a:cxn ang="0">
                  <a:pos x="234" y="568"/>
                </a:cxn>
                <a:cxn ang="0">
                  <a:pos x="288" y="562"/>
                </a:cxn>
                <a:cxn ang="0">
                  <a:pos x="334" y="586"/>
                </a:cxn>
                <a:cxn ang="0">
                  <a:pos x="346" y="574"/>
                </a:cxn>
                <a:cxn ang="0">
                  <a:pos x="356" y="526"/>
                </a:cxn>
                <a:cxn ang="0">
                  <a:pos x="334" y="486"/>
                </a:cxn>
                <a:cxn ang="0">
                  <a:pos x="322" y="474"/>
                </a:cxn>
                <a:cxn ang="0">
                  <a:pos x="360" y="448"/>
                </a:cxn>
                <a:cxn ang="0">
                  <a:pos x="342" y="428"/>
                </a:cxn>
                <a:cxn ang="0">
                  <a:pos x="346" y="406"/>
                </a:cxn>
                <a:cxn ang="0">
                  <a:pos x="384" y="412"/>
                </a:cxn>
                <a:cxn ang="0">
                  <a:pos x="420" y="382"/>
                </a:cxn>
                <a:cxn ang="0">
                  <a:pos x="412" y="316"/>
                </a:cxn>
                <a:cxn ang="0">
                  <a:pos x="420" y="258"/>
                </a:cxn>
                <a:cxn ang="0">
                  <a:pos x="414" y="236"/>
                </a:cxn>
                <a:cxn ang="0">
                  <a:pos x="382" y="236"/>
                </a:cxn>
                <a:cxn ang="0">
                  <a:pos x="354" y="246"/>
                </a:cxn>
                <a:cxn ang="0">
                  <a:pos x="336" y="240"/>
                </a:cxn>
                <a:cxn ang="0">
                  <a:pos x="314" y="210"/>
                </a:cxn>
                <a:cxn ang="0">
                  <a:pos x="310" y="204"/>
                </a:cxn>
                <a:cxn ang="0">
                  <a:pos x="266" y="200"/>
                </a:cxn>
                <a:cxn ang="0">
                  <a:pos x="244" y="194"/>
                </a:cxn>
                <a:cxn ang="0">
                  <a:pos x="236" y="154"/>
                </a:cxn>
                <a:cxn ang="0">
                  <a:pos x="216" y="132"/>
                </a:cxn>
                <a:cxn ang="0">
                  <a:pos x="218" y="112"/>
                </a:cxn>
                <a:cxn ang="0">
                  <a:pos x="216" y="74"/>
                </a:cxn>
                <a:cxn ang="0">
                  <a:pos x="232" y="60"/>
                </a:cxn>
                <a:cxn ang="0">
                  <a:pos x="238" y="56"/>
                </a:cxn>
                <a:cxn ang="0">
                  <a:pos x="258" y="32"/>
                </a:cxn>
                <a:cxn ang="0">
                  <a:pos x="270" y="20"/>
                </a:cxn>
                <a:cxn ang="0">
                  <a:pos x="272" y="6"/>
                </a:cxn>
              </a:cxnLst>
              <a:rect l="0" t="0" r="r" b="b"/>
              <a:pathLst>
                <a:path w="443" h="586">
                  <a:moveTo>
                    <a:pt x="272" y="6"/>
                  </a:moveTo>
                  <a:cubicBezTo>
                    <a:pt x="255" y="0"/>
                    <a:pt x="264" y="1"/>
                    <a:pt x="244" y="4"/>
                  </a:cubicBezTo>
                  <a:cubicBezTo>
                    <a:pt x="238" y="10"/>
                    <a:pt x="237" y="16"/>
                    <a:pt x="230" y="22"/>
                  </a:cubicBezTo>
                  <a:cubicBezTo>
                    <a:pt x="218" y="32"/>
                    <a:pt x="192" y="43"/>
                    <a:pt x="176" y="46"/>
                  </a:cubicBezTo>
                  <a:cubicBezTo>
                    <a:pt x="164" y="54"/>
                    <a:pt x="154" y="59"/>
                    <a:pt x="140" y="64"/>
                  </a:cubicBezTo>
                  <a:cubicBezTo>
                    <a:pt x="136" y="65"/>
                    <a:pt x="128" y="68"/>
                    <a:pt x="128" y="68"/>
                  </a:cubicBezTo>
                  <a:cubicBezTo>
                    <a:pt x="119" y="81"/>
                    <a:pt x="124" y="84"/>
                    <a:pt x="120" y="102"/>
                  </a:cubicBezTo>
                  <a:cubicBezTo>
                    <a:pt x="116" y="112"/>
                    <a:pt x="110" y="120"/>
                    <a:pt x="102" y="130"/>
                  </a:cubicBezTo>
                  <a:cubicBezTo>
                    <a:pt x="94" y="140"/>
                    <a:pt x="79" y="154"/>
                    <a:pt x="72" y="160"/>
                  </a:cubicBezTo>
                  <a:cubicBezTo>
                    <a:pt x="64" y="155"/>
                    <a:pt x="59" y="156"/>
                    <a:pt x="62" y="166"/>
                  </a:cubicBezTo>
                  <a:cubicBezTo>
                    <a:pt x="60" y="174"/>
                    <a:pt x="56" y="181"/>
                    <a:pt x="50" y="188"/>
                  </a:cubicBezTo>
                  <a:cubicBezTo>
                    <a:pt x="46" y="192"/>
                    <a:pt x="38" y="200"/>
                    <a:pt x="38" y="200"/>
                  </a:cubicBezTo>
                  <a:cubicBezTo>
                    <a:pt x="40" y="207"/>
                    <a:pt x="48" y="220"/>
                    <a:pt x="48" y="220"/>
                  </a:cubicBezTo>
                  <a:cubicBezTo>
                    <a:pt x="51" y="236"/>
                    <a:pt x="54" y="252"/>
                    <a:pt x="58" y="268"/>
                  </a:cubicBezTo>
                  <a:cubicBezTo>
                    <a:pt x="57" y="293"/>
                    <a:pt x="53" y="342"/>
                    <a:pt x="46" y="362"/>
                  </a:cubicBezTo>
                  <a:cubicBezTo>
                    <a:pt x="41" y="379"/>
                    <a:pt x="35" y="366"/>
                    <a:pt x="30" y="370"/>
                  </a:cubicBezTo>
                  <a:cubicBezTo>
                    <a:pt x="25" y="374"/>
                    <a:pt x="21" y="379"/>
                    <a:pt x="16" y="386"/>
                  </a:cubicBezTo>
                  <a:cubicBezTo>
                    <a:pt x="10" y="395"/>
                    <a:pt x="6" y="403"/>
                    <a:pt x="0" y="412"/>
                  </a:cubicBezTo>
                  <a:cubicBezTo>
                    <a:pt x="3" y="427"/>
                    <a:pt x="51" y="468"/>
                    <a:pt x="68" y="474"/>
                  </a:cubicBezTo>
                  <a:cubicBezTo>
                    <a:pt x="84" y="480"/>
                    <a:pt x="103" y="478"/>
                    <a:pt x="120" y="480"/>
                  </a:cubicBezTo>
                  <a:cubicBezTo>
                    <a:pt x="131" y="484"/>
                    <a:pt x="141" y="487"/>
                    <a:pt x="152" y="490"/>
                  </a:cubicBezTo>
                  <a:cubicBezTo>
                    <a:pt x="159" y="494"/>
                    <a:pt x="162" y="499"/>
                    <a:pt x="170" y="502"/>
                  </a:cubicBezTo>
                  <a:cubicBezTo>
                    <a:pt x="177" y="508"/>
                    <a:pt x="185" y="514"/>
                    <a:pt x="192" y="520"/>
                  </a:cubicBezTo>
                  <a:cubicBezTo>
                    <a:pt x="196" y="524"/>
                    <a:pt x="204" y="532"/>
                    <a:pt x="204" y="532"/>
                  </a:cubicBezTo>
                  <a:cubicBezTo>
                    <a:pt x="209" y="547"/>
                    <a:pt x="219" y="563"/>
                    <a:pt x="234" y="568"/>
                  </a:cubicBezTo>
                  <a:cubicBezTo>
                    <a:pt x="257" y="567"/>
                    <a:pt x="268" y="565"/>
                    <a:pt x="288" y="562"/>
                  </a:cubicBezTo>
                  <a:cubicBezTo>
                    <a:pt x="326" y="565"/>
                    <a:pt x="309" y="570"/>
                    <a:pt x="334" y="586"/>
                  </a:cubicBezTo>
                  <a:cubicBezTo>
                    <a:pt x="343" y="584"/>
                    <a:pt x="349" y="584"/>
                    <a:pt x="346" y="574"/>
                  </a:cubicBezTo>
                  <a:cubicBezTo>
                    <a:pt x="348" y="557"/>
                    <a:pt x="351" y="542"/>
                    <a:pt x="356" y="526"/>
                  </a:cubicBezTo>
                  <a:cubicBezTo>
                    <a:pt x="352" y="510"/>
                    <a:pt x="345" y="498"/>
                    <a:pt x="334" y="486"/>
                  </a:cubicBezTo>
                  <a:cubicBezTo>
                    <a:pt x="330" y="482"/>
                    <a:pt x="322" y="474"/>
                    <a:pt x="322" y="474"/>
                  </a:cubicBezTo>
                  <a:cubicBezTo>
                    <a:pt x="325" y="443"/>
                    <a:pt x="324" y="450"/>
                    <a:pt x="360" y="448"/>
                  </a:cubicBezTo>
                  <a:cubicBezTo>
                    <a:pt x="365" y="434"/>
                    <a:pt x="355" y="430"/>
                    <a:pt x="342" y="428"/>
                  </a:cubicBezTo>
                  <a:cubicBezTo>
                    <a:pt x="335" y="418"/>
                    <a:pt x="333" y="410"/>
                    <a:pt x="346" y="406"/>
                  </a:cubicBezTo>
                  <a:cubicBezTo>
                    <a:pt x="359" y="408"/>
                    <a:pt x="371" y="410"/>
                    <a:pt x="384" y="412"/>
                  </a:cubicBezTo>
                  <a:cubicBezTo>
                    <a:pt x="405" y="405"/>
                    <a:pt x="394" y="388"/>
                    <a:pt x="420" y="382"/>
                  </a:cubicBezTo>
                  <a:cubicBezTo>
                    <a:pt x="441" y="368"/>
                    <a:pt x="443" y="320"/>
                    <a:pt x="412" y="316"/>
                  </a:cubicBezTo>
                  <a:cubicBezTo>
                    <a:pt x="411" y="297"/>
                    <a:pt x="420" y="271"/>
                    <a:pt x="420" y="258"/>
                  </a:cubicBezTo>
                  <a:cubicBezTo>
                    <a:pt x="420" y="245"/>
                    <a:pt x="420" y="240"/>
                    <a:pt x="414" y="236"/>
                  </a:cubicBezTo>
                  <a:cubicBezTo>
                    <a:pt x="398" y="241"/>
                    <a:pt x="399" y="234"/>
                    <a:pt x="382" y="236"/>
                  </a:cubicBezTo>
                  <a:cubicBezTo>
                    <a:pt x="375" y="235"/>
                    <a:pt x="361" y="247"/>
                    <a:pt x="354" y="246"/>
                  </a:cubicBezTo>
                  <a:cubicBezTo>
                    <a:pt x="348" y="245"/>
                    <a:pt x="336" y="240"/>
                    <a:pt x="336" y="240"/>
                  </a:cubicBezTo>
                  <a:cubicBezTo>
                    <a:pt x="323" y="227"/>
                    <a:pt x="324" y="225"/>
                    <a:pt x="314" y="210"/>
                  </a:cubicBezTo>
                  <a:cubicBezTo>
                    <a:pt x="313" y="208"/>
                    <a:pt x="312" y="204"/>
                    <a:pt x="310" y="204"/>
                  </a:cubicBezTo>
                  <a:cubicBezTo>
                    <a:pt x="285" y="201"/>
                    <a:pt x="299" y="202"/>
                    <a:pt x="266" y="200"/>
                  </a:cubicBezTo>
                  <a:cubicBezTo>
                    <a:pt x="259" y="199"/>
                    <a:pt x="244" y="194"/>
                    <a:pt x="244" y="194"/>
                  </a:cubicBezTo>
                  <a:cubicBezTo>
                    <a:pt x="230" y="180"/>
                    <a:pt x="240" y="193"/>
                    <a:pt x="236" y="154"/>
                  </a:cubicBezTo>
                  <a:cubicBezTo>
                    <a:pt x="235" y="142"/>
                    <a:pt x="223" y="139"/>
                    <a:pt x="216" y="132"/>
                  </a:cubicBezTo>
                  <a:cubicBezTo>
                    <a:pt x="213" y="124"/>
                    <a:pt x="215" y="120"/>
                    <a:pt x="218" y="112"/>
                  </a:cubicBezTo>
                  <a:cubicBezTo>
                    <a:pt x="214" y="99"/>
                    <a:pt x="213" y="87"/>
                    <a:pt x="216" y="74"/>
                  </a:cubicBezTo>
                  <a:cubicBezTo>
                    <a:pt x="218" y="67"/>
                    <a:pt x="228" y="63"/>
                    <a:pt x="232" y="60"/>
                  </a:cubicBezTo>
                  <a:cubicBezTo>
                    <a:pt x="234" y="59"/>
                    <a:pt x="238" y="56"/>
                    <a:pt x="238" y="56"/>
                  </a:cubicBezTo>
                  <a:cubicBezTo>
                    <a:pt x="241" y="46"/>
                    <a:pt x="250" y="40"/>
                    <a:pt x="258" y="32"/>
                  </a:cubicBezTo>
                  <a:cubicBezTo>
                    <a:pt x="262" y="28"/>
                    <a:pt x="270" y="20"/>
                    <a:pt x="270" y="20"/>
                  </a:cubicBezTo>
                  <a:cubicBezTo>
                    <a:pt x="268" y="5"/>
                    <a:pt x="263" y="6"/>
                    <a:pt x="272" y="6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3" name="Freeform 17"/>
            <p:cNvSpPr>
              <a:spLocks/>
            </p:cNvSpPr>
            <p:nvPr/>
          </p:nvSpPr>
          <p:spPr bwMode="auto">
            <a:xfrm>
              <a:off x="2484" y="1860"/>
              <a:ext cx="220" cy="24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6" y="18"/>
                </a:cxn>
                <a:cxn ang="0">
                  <a:pos x="52" y="28"/>
                </a:cxn>
                <a:cxn ang="0">
                  <a:pos x="34" y="48"/>
                </a:cxn>
                <a:cxn ang="0">
                  <a:pos x="14" y="96"/>
                </a:cxn>
                <a:cxn ang="0">
                  <a:pos x="16" y="156"/>
                </a:cxn>
                <a:cxn ang="0">
                  <a:pos x="54" y="154"/>
                </a:cxn>
                <a:cxn ang="0">
                  <a:pos x="24" y="190"/>
                </a:cxn>
                <a:cxn ang="0">
                  <a:pos x="64" y="244"/>
                </a:cxn>
                <a:cxn ang="0">
                  <a:pos x="90" y="216"/>
                </a:cxn>
                <a:cxn ang="0">
                  <a:pos x="160" y="160"/>
                </a:cxn>
                <a:cxn ang="0">
                  <a:pos x="196" y="132"/>
                </a:cxn>
                <a:cxn ang="0">
                  <a:pos x="218" y="100"/>
                </a:cxn>
                <a:cxn ang="0">
                  <a:pos x="214" y="72"/>
                </a:cxn>
                <a:cxn ang="0">
                  <a:pos x="168" y="66"/>
                </a:cxn>
                <a:cxn ang="0">
                  <a:pos x="150" y="58"/>
                </a:cxn>
                <a:cxn ang="0">
                  <a:pos x="144" y="56"/>
                </a:cxn>
                <a:cxn ang="0">
                  <a:pos x="120" y="32"/>
                </a:cxn>
                <a:cxn ang="0">
                  <a:pos x="88" y="0"/>
                </a:cxn>
              </a:cxnLst>
              <a:rect l="0" t="0" r="r" b="b"/>
              <a:pathLst>
                <a:path w="220" h="244">
                  <a:moveTo>
                    <a:pt x="88" y="0"/>
                  </a:moveTo>
                  <a:cubicBezTo>
                    <a:pt x="83" y="14"/>
                    <a:pt x="83" y="8"/>
                    <a:pt x="86" y="18"/>
                  </a:cubicBezTo>
                  <a:cubicBezTo>
                    <a:pt x="78" y="30"/>
                    <a:pt x="68" y="27"/>
                    <a:pt x="52" y="28"/>
                  </a:cubicBezTo>
                  <a:cubicBezTo>
                    <a:pt x="47" y="35"/>
                    <a:pt x="34" y="48"/>
                    <a:pt x="34" y="48"/>
                  </a:cubicBezTo>
                  <a:cubicBezTo>
                    <a:pt x="42" y="71"/>
                    <a:pt x="26" y="78"/>
                    <a:pt x="14" y="96"/>
                  </a:cubicBezTo>
                  <a:cubicBezTo>
                    <a:pt x="13" y="108"/>
                    <a:pt x="0" y="151"/>
                    <a:pt x="16" y="156"/>
                  </a:cubicBezTo>
                  <a:cubicBezTo>
                    <a:pt x="33" y="152"/>
                    <a:pt x="32" y="152"/>
                    <a:pt x="54" y="154"/>
                  </a:cubicBezTo>
                  <a:cubicBezTo>
                    <a:pt x="50" y="173"/>
                    <a:pt x="37" y="177"/>
                    <a:pt x="24" y="190"/>
                  </a:cubicBezTo>
                  <a:cubicBezTo>
                    <a:pt x="13" y="224"/>
                    <a:pt x="38" y="235"/>
                    <a:pt x="64" y="244"/>
                  </a:cubicBezTo>
                  <a:cubicBezTo>
                    <a:pt x="77" y="240"/>
                    <a:pt x="79" y="224"/>
                    <a:pt x="90" y="216"/>
                  </a:cubicBezTo>
                  <a:cubicBezTo>
                    <a:pt x="114" y="198"/>
                    <a:pt x="129" y="168"/>
                    <a:pt x="160" y="160"/>
                  </a:cubicBezTo>
                  <a:cubicBezTo>
                    <a:pt x="173" y="152"/>
                    <a:pt x="185" y="143"/>
                    <a:pt x="196" y="132"/>
                  </a:cubicBezTo>
                  <a:cubicBezTo>
                    <a:pt x="193" y="115"/>
                    <a:pt x="204" y="109"/>
                    <a:pt x="218" y="100"/>
                  </a:cubicBezTo>
                  <a:cubicBezTo>
                    <a:pt x="220" y="94"/>
                    <a:pt x="214" y="72"/>
                    <a:pt x="214" y="72"/>
                  </a:cubicBezTo>
                  <a:cubicBezTo>
                    <a:pt x="204" y="58"/>
                    <a:pt x="190" y="71"/>
                    <a:pt x="168" y="66"/>
                  </a:cubicBezTo>
                  <a:cubicBezTo>
                    <a:pt x="158" y="60"/>
                    <a:pt x="164" y="63"/>
                    <a:pt x="150" y="58"/>
                  </a:cubicBezTo>
                  <a:cubicBezTo>
                    <a:pt x="148" y="57"/>
                    <a:pt x="144" y="56"/>
                    <a:pt x="144" y="56"/>
                  </a:cubicBezTo>
                  <a:cubicBezTo>
                    <a:pt x="134" y="48"/>
                    <a:pt x="128" y="40"/>
                    <a:pt x="120" y="32"/>
                  </a:cubicBezTo>
                  <a:cubicBezTo>
                    <a:pt x="108" y="20"/>
                    <a:pt x="92" y="19"/>
                    <a:pt x="88" y="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4" name="Freeform 18"/>
            <p:cNvSpPr>
              <a:spLocks/>
            </p:cNvSpPr>
            <p:nvPr/>
          </p:nvSpPr>
          <p:spPr bwMode="auto">
            <a:xfrm>
              <a:off x="2470" y="1928"/>
              <a:ext cx="486" cy="669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252" y="10"/>
                </a:cxn>
                <a:cxn ang="0">
                  <a:pos x="270" y="16"/>
                </a:cxn>
                <a:cxn ang="0">
                  <a:pos x="300" y="44"/>
                </a:cxn>
                <a:cxn ang="0">
                  <a:pos x="308" y="56"/>
                </a:cxn>
                <a:cxn ang="0">
                  <a:pos x="334" y="88"/>
                </a:cxn>
                <a:cxn ang="0">
                  <a:pos x="372" y="86"/>
                </a:cxn>
                <a:cxn ang="0">
                  <a:pos x="390" y="84"/>
                </a:cxn>
                <a:cxn ang="0">
                  <a:pos x="396" y="82"/>
                </a:cxn>
                <a:cxn ang="0">
                  <a:pos x="416" y="90"/>
                </a:cxn>
                <a:cxn ang="0">
                  <a:pos x="418" y="126"/>
                </a:cxn>
                <a:cxn ang="0">
                  <a:pos x="352" y="170"/>
                </a:cxn>
                <a:cxn ang="0">
                  <a:pos x="316" y="190"/>
                </a:cxn>
                <a:cxn ang="0">
                  <a:pos x="314" y="218"/>
                </a:cxn>
                <a:cxn ang="0">
                  <a:pos x="318" y="230"/>
                </a:cxn>
                <a:cxn ang="0">
                  <a:pos x="304" y="250"/>
                </a:cxn>
                <a:cxn ang="0">
                  <a:pos x="290" y="274"/>
                </a:cxn>
                <a:cxn ang="0">
                  <a:pos x="346" y="354"/>
                </a:cxn>
                <a:cxn ang="0">
                  <a:pos x="360" y="370"/>
                </a:cxn>
                <a:cxn ang="0">
                  <a:pos x="388" y="362"/>
                </a:cxn>
                <a:cxn ang="0">
                  <a:pos x="406" y="350"/>
                </a:cxn>
                <a:cxn ang="0">
                  <a:pos x="416" y="344"/>
                </a:cxn>
                <a:cxn ang="0">
                  <a:pos x="410" y="372"/>
                </a:cxn>
                <a:cxn ang="0">
                  <a:pos x="422" y="400"/>
                </a:cxn>
                <a:cxn ang="0">
                  <a:pos x="460" y="402"/>
                </a:cxn>
                <a:cxn ang="0">
                  <a:pos x="480" y="438"/>
                </a:cxn>
                <a:cxn ang="0">
                  <a:pos x="482" y="470"/>
                </a:cxn>
                <a:cxn ang="0">
                  <a:pos x="468" y="476"/>
                </a:cxn>
                <a:cxn ang="0">
                  <a:pos x="472" y="508"/>
                </a:cxn>
                <a:cxn ang="0">
                  <a:pos x="474" y="524"/>
                </a:cxn>
                <a:cxn ang="0">
                  <a:pos x="456" y="536"/>
                </a:cxn>
                <a:cxn ang="0">
                  <a:pos x="470" y="588"/>
                </a:cxn>
                <a:cxn ang="0">
                  <a:pos x="444" y="650"/>
                </a:cxn>
                <a:cxn ang="0">
                  <a:pos x="436" y="662"/>
                </a:cxn>
                <a:cxn ang="0">
                  <a:pos x="420" y="664"/>
                </a:cxn>
                <a:cxn ang="0">
                  <a:pos x="400" y="652"/>
                </a:cxn>
                <a:cxn ang="0">
                  <a:pos x="386" y="648"/>
                </a:cxn>
                <a:cxn ang="0">
                  <a:pos x="352" y="624"/>
                </a:cxn>
                <a:cxn ang="0">
                  <a:pos x="340" y="612"/>
                </a:cxn>
                <a:cxn ang="0">
                  <a:pos x="296" y="596"/>
                </a:cxn>
                <a:cxn ang="0">
                  <a:pos x="264" y="578"/>
                </a:cxn>
                <a:cxn ang="0">
                  <a:pos x="246" y="572"/>
                </a:cxn>
                <a:cxn ang="0">
                  <a:pos x="202" y="536"/>
                </a:cxn>
                <a:cxn ang="0">
                  <a:pos x="194" y="518"/>
                </a:cxn>
                <a:cxn ang="0">
                  <a:pos x="192" y="512"/>
                </a:cxn>
                <a:cxn ang="0">
                  <a:pos x="170" y="448"/>
                </a:cxn>
                <a:cxn ang="0">
                  <a:pos x="164" y="434"/>
                </a:cxn>
                <a:cxn ang="0">
                  <a:pos x="152" y="418"/>
                </a:cxn>
                <a:cxn ang="0">
                  <a:pos x="132" y="388"/>
                </a:cxn>
                <a:cxn ang="0">
                  <a:pos x="74" y="292"/>
                </a:cxn>
                <a:cxn ang="0">
                  <a:pos x="26" y="238"/>
                </a:cxn>
                <a:cxn ang="0">
                  <a:pos x="6" y="188"/>
                </a:cxn>
                <a:cxn ang="0">
                  <a:pos x="0" y="170"/>
                </a:cxn>
                <a:cxn ang="0">
                  <a:pos x="30" y="128"/>
                </a:cxn>
                <a:cxn ang="0">
                  <a:pos x="40" y="152"/>
                </a:cxn>
                <a:cxn ang="0">
                  <a:pos x="72" y="176"/>
                </a:cxn>
                <a:cxn ang="0">
                  <a:pos x="84" y="174"/>
                </a:cxn>
                <a:cxn ang="0">
                  <a:pos x="90" y="162"/>
                </a:cxn>
                <a:cxn ang="0">
                  <a:pos x="120" y="132"/>
                </a:cxn>
                <a:cxn ang="0">
                  <a:pos x="168" y="100"/>
                </a:cxn>
                <a:cxn ang="0">
                  <a:pos x="210" y="66"/>
                </a:cxn>
                <a:cxn ang="0">
                  <a:pos x="230" y="34"/>
                </a:cxn>
                <a:cxn ang="0">
                  <a:pos x="228" y="0"/>
                </a:cxn>
              </a:cxnLst>
              <a:rect l="0" t="0" r="r" b="b"/>
              <a:pathLst>
                <a:path w="486" h="669">
                  <a:moveTo>
                    <a:pt x="228" y="0"/>
                  </a:moveTo>
                  <a:cubicBezTo>
                    <a:pt x="237" y="3"/>
                    <a:pt x="244" y="6"/>
                    <a:pt x="252" y="10"/>
                  </a:cubicBezTo>
                  <a:cubicBezTo>
                    <a:pt x="258" y="13"/>
                    <a:pt x="270" y="16"/>
                    <a:pt x="270" y="16"/>
                  </a:cubicBezTo>
                  <a:cubicBezTo>
                    <a:pt x="278" y="24"/>
                    <a:pt x="293" y="34"/>
                    <a:pt x="300" y="44"/>
                  </a:cubicBezTo>
                  <a:cubicBezTo>
                    <a:pt x="303" y="48"/>
                    <a:pt x="308" y="56"/>
                    <a:pt x="308" y="56"/>
                  </a:cubicBezTo>
                  <a:cubicBezTo>
                    <a:pt x="312" y="70"/>
                    <a:pt x="321" y="81"/>
                    <a:pt x="334" y="88"/>
                  </a:cubicBezTo>
                  <a:cubicBezTo>
                    <a:pt x="351" y="86"/>
                    <a:pt x="355" y="84"/>
                    <a:pt x="372" y="86"/>
                  </a:cubicBezTo>
                  <a:cubicBezTo>
                    <a:pt x="382" y="89"/>
                    <a:pt x="376" y="89"/>
                    <a:pt x="390" y="84"/>
                  </a:cubicBezTo>
                  <a:cubicBezTo>
                    <a:pt x="392" y="83"/>
                    <a:pt x="396" y="82"/>
                    <a:pt x="396" y="82"/>
                  </a:cubicBezTo>
                  <a:cubicBezTo>
                    <a:pt x="403" y="87"/>
                    <a:pt x="408" y="88"/>
                    <a:pt x="416" y="90"/>
                  </a:cubicBezTo>
                  <a:cubicBezTo>
                    <a:pt x="425" y="104"/>
                    <a:pt x="422" y="97"/>
                    <a:pt x="418" y="126"/>
                  </a:cubicBezTo>
                  <a:cubicBezTo>
                    <a:pt x="414" y="152"/>
                    <a:pt x="374" y="165"/>
                    <a:pt x="352" y="170"/>
                  </a:cubicBezTo>
                  <a:cubicBezTo>
                    <a:pt x="339" y="179"/>
                    <a:pt x="327" y="179"/>
                    <a:pt x="316" y="190"/>
                  </a:cubicBezTo>
                  <a:cubicBezTo>
                    <a:pt x="313" y="200"/>
                    <a:pt x="311" y="207"/>
                    <a:pt x="314" y="218"/>
                  </a:cubicBezTo>
                  <a:cubicBezTo>
                    <a:pt x="315" y="222"/>
                    <a:pt x="318" y="230"/>
                    <a:pt x="318" y="230"/>
                  </a:cubicBezTo>
                  <a:cubicBezTo>
                    <a:pt x="316" y="241"/>
                    <a:pt x="313" y="244"/>
                    <a:pt x="304" y="250"/>
                  </a:cubicBezTo>
                  <a:cubicBezTo>
                    <a:pt x="298" y="258"/>
                    <a:pt x="293" y="265"/>
                    <a:pt x="290" y="274"/>
                  </a:cubicBezTo>
                  <a:cubicBezTo>
                    <a:pt x="313" y="297"/>
                    <a:pt x="323" y="331"/>
                    <a:pt x="346" y="354"/>
                  </a:cubicBezTo>
                  <a:cubicBezTo>
                    <a:pt x="349" y="362"/>
                    <a:pt x="353" y="365"/>
                    <a:pt x="360" y="370"/>
                  </a:cubicBezTo>
                  <a:cubicBezTo>
                    <a:pt x="369" y="368"/>
                    <a:pt x="379" y="364"/>
                    <a:pt x="388" y="362"/>
                  </a:cubicBezTo>
                  <a:cubicBezTo>
                    <a:pt x="395" y="358"/>
                    <a:pt x="398" y="353"/>
                    <a:pt x="406" y="350"/>
                  </a:cubicBezTo>
                  <a:cubicBezTo>
                    <a:pt x="412" y="344"/>
                    <a:pt x="413" y="334"/>
                    <a:pt x="416" y="344"/>
                  </a:cubicBezTo>
                  <a:cubicBezTo>
                    <a:pt x="415" y="354"/>
                    <a:pt x="412" y="362"/>
                    <a:pt x="410" y="372"/>
                  </a:cubicBezTo>
                  <a:cubicBezTo>
                    <a:pt x="414" y="384"/>
                    <a:pt x="408" y="391"/>
                    <a:pt x="422" y="400"/>
                  </a:cubicBezTo>
                  <a:cubicBezTo>
                    <a:pt x="437" y="395"/>
                    <a:pt x="445" y="400"/>
                    <a:pt x="460" y="402"/>
                  </a:cubicBezTo>
                  <a:cubicBezTo>
                    <a:pt x="469" y="415"/>
                    <a:pt x="469" y="427"/>
                    <a:pt x="480" y="438"/>
                  </a:cubicBezTo>
                  <a:cubicBezTo>
                    <a:pt x="486" y="456"/>
                    <a:pt x="484" y="446"/>
                    <a:pt x="482" y="470"/>
                  </a:cubicBezTo>
                  <a:cubicBezTo>
                    <a:pt x="474" y="467"/>
                    <a:pt x="471" y="467"/>
                    <a:pt x="468" y="476"/>
                  </a:cubicBezTo>
                  <a:cubicBezTo>
                    <a:pt x="469" y="487"/>
                    <a:pt x="471" y="497"/>
                    <a:pt x="472" y="508"/>
                  </a:cubicBezTo>
                  <a:cubicBezTo>
                    <a:pt x="473" y="513"/>
                    <a:pt x="474" y="524"/>
                    <a:pt x="474" y="524"/>
                  </a:cubicBezTo>
                  <a:cubicBezTo>
                    <a:pt x="466" y="527"/>
                    <a:pt x="462" y="530"/>
                    <a:pt x="456" y="536"/>
                  </a:cubicBezTo>
                  <a:cubicBezTo>
                    <a:pt x="452" y="549"/>
                    <a:pt x="465" y="574"/>
                    <a:pt x="470" y="588"/>
                  </a:cubicBezTo>
                  <a:cubicBezTo>
                    <a:pt x="466" y="613"/>
                    <a:pt x="458" y="629"/>
                    <a:pt x="444" y="650"/>
                  </a:cubicBezTo>
                  <a:cubicBezTo>
                    <a:pt x="441" y="654"/>
                    <a:pt x="441" y="661"/>
                    <a:pt x="436" y="662"/>
                  </a:cubicBezTo>
                  <a:cubicBezTo>
                    <a:pt x="431" y="663"/>
                    <a:pt x="425" y="663"/>
                    <a:pt x="420" y="664"/>
                  </a:cubicBezTo>
                  <a:cubicBezTo>
                    <a:pt x="406" y="669"/>
                    <a:pt x="410" y="659"/>
                    <a:pt x="400" y="652"/>
                  </a:cubicBezTo>
                  <a:cubicBezTo>
                    <a:pt x="398" y="651"/>
                    <a:pt x="387" y="648"/>
                    <a:pt x="386" y="648"/>
                  </a:cubicBezTo>
                  <a:cubicBezTo>
                    <a:pt x="375" y="640"/>
                    <a:pt x="362" y="633"/>
                    <a:pt x="352" y="624"/>
                  </a:cubicBezTo>
                  <a:cubicBezTo>
                    <a:pt x="348" y="620"/>
                    <a:pt x="345" y="614"/>
                    <a:pt x="340" y="612"/>
                  </a:cubicBezTo>
                  <a:cubicBezTo>
                    <a:pt x="325" y="607"/>
                    <a:pt x="311" y="601"/>
                    <a:pt x="296" y="596"/>
                  </a:cubicBezTo>
                  <a:cubicBezTo>
                    <a:pt x="283" y="592"/>
                    <a:pt x="276" y="583"/>
                    <a:pt x="264" y="578"/>
                  </a:cubicBezTo>
                  <a:cubicBezTo>
                    <a:pt x="258" y="576"/>
                    <a:pt x="246" y="572"/>
                    <a:pt x="246" y="572"/>
                  </a:cubicBezTo>
                  <a:cubicBezTo>
                    <a:pt x="236" y="562"/>
                    <a:pt x="215" y="540"/>
                    <a:pt x="202" y="536"/>
                  </a:cubicBezTo>
                  <a:cubicBezTo>
                    <a:pt x="196" y="526"/>
                    <a:pt x="199" y="532"/>
                    <a:pt x="194" y="518"/>
                  </a:cubicBezTo>
                  <a:cubicBezTo>
                    <a:pt x="193" y="516"/>
                    <a:pt x="192" y="512"/>
                    <a:pt x="192" y="512"/>
                  </a:cubicBezTo>
                  <a:cubicBezTo>
                    <a:pt x="189" y="484"/>
                    <a:pt x="185" y="469"/>
                    <a:pt x="170" y="448"/>
                  </a:cubicBezTo>
                  <a:cubicBezTo>
                    <a:pt x="148" y="417"/>
                    <a:pt x="179" y="458"/>
                    <a:pt x="164" y="434"/>
                  </a:cubicBezTo>
                  <a:cubicBezTo>
                    <a:pt x="160" y="428"/>
                    <a:pt x="152" y="418"/>
                    <a:pt x="152" y="418"/>
                  </a:cubicBezTo>
                  <a:cubicBezTo>
                    <a:pt x="148" y="407"/>
                    <a:pt x="136" y="400"/>
                    <a:pt x="132" y="388"/>
                  </a:cubicBezTo>
                  <a:cubicBezTo>
                    <a:pt x="123" y="360"/>
                    <a:pt x="95" y="313"/>
                    <a:pt x="74" y="292"/>
                  </a:cubicBezTo>
                  <a:cubicBezTo>
                    <a:pt x="66" y="269"/>
                    <a:pt x="51" y="242"/>
                    <a:pt x="26" y="238"/>
                  </a:cubicBezTo>
                  <a:cubicBezTo>
                    <a:pt x="20" y="220"/>
                    <a:pt x="20" y="202"/>
                    <a:pt x="6" y="188"/>
                  </a:cubicBezTo>
                  <a:cubicBezTo>
                    <a:pt x="4" y="182"/>
                    <a:pt x="0" y="170"/>
                    <a:pt x="0" y="170"/>
                  </a:cubicBezTo>
                  <a:cubicBezTo>
                    <a:pt x="2" y="148"/>
                    <a:pt x="8" y="135"/>
                    <a:pt x="30" y="128"/>
                  </a:cubicBezTo>
                  <a:cubicBezTo>
                    <a:pt x="38" y="136"/>
                    <a:pt x="34" y="144"/>
                    <a:pt x="40" y="152"/>
                  </a:cubicBezTo>
                  <a:cubicBezTo>
                    <a:pt x="49" y="163"/>
                    <a:pt x="59" y="173"/>
                    <a:pt x="72" y="176"/>
                  </a:cubicBezTo>
                  <a:cubicBezTo>
                    <a:pt x="76" y="175"/>
                    <a:pt x="80" y="176"/>
                    <a:pt x="84" y="174"/>
                  </a:cubicBezTo>
                  <a:cubicBezTo>
                    <a:pt x="88" y="172"/>
                    <a:pt x="87" y="165"/>
                    <a:pt x="90" y="162"/>
                  </a:cubicBezTo>
                  <a:cubicBezTo>
                    <a:pt x="99" y="152"/>
                    <a:pt x="108" y="136"/>
                    <a:pt x="120" y="132"/>
                  </a:cubicBezTo>
                  <a:cubicBezTo>
                    <a:pt x="130" y="122"/>
                    <a:pt x="155" y="104"/>
                    <a:pt x="168" y="100"/>
                  </a:cubicBezTo>
                  <a:cubicBezTo>
                    <a:pt x="181" y="87"/>
                    <a:pt x="197" y="79"/>
                    <a:pt x="210" y="66"/>
                  </a:cubicBezTo>
                  <a:cubicBezTo>
                    <a:pt x="215" y="50"/>
                    <a:pt x="214" y="42"/>
                    <a:pt x="230" y="34"/>
                  </a:cubicBezTo>
                  <a:cubicBezTo>
                    <a:pt x="235" y="27"/>
                    <a:pt x="228" y="10"/>
                    <a:pt x="228" y="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5" name="Freeform 19"/>
            <p:cNvSpPr>
              <a:spLocks/>
            </p:cNvSpPr>
            <p:nvPr/>
          </p:nvSpPr>
          <p:spPr bwMode="auto">
            <a:xfrm>
              <a:off x="2782" y="1484"/>
              <a:ext cx="486" cy="404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52" y="38"/>
                </a:cxn>
                <a:cxn ang="0">
                  <a:pos x="40" y="66"/>
                </a:cxn>
                <a:cxn ang="0">
                  <a:pos x="64" y="94"/>
                </a:cxn>
                <a:cxn ang="0">
                  <a:pos x="82" y="80"/>
                </a:cxn>
                <a:cxn ang="0">
                  <a:pos x="66" y="40"/>
                </a:cxn>
                <a:cxn ang="0">
                  <a:pos x="88" y="22"/>
                </a:cxn>
                <a:cxn ang="0">
                  <a:pos x="134" y="0"/>
                </a:cxn>
                <a:cxn ang="0">
                  <a:pos x="176" y="14"/>
                </a:cxn>
                <a:cxn ang="0">
                  <a:pos x="190" y="38"/>
                </a:cxn>
                <a:cxn ang="0">
                  <a:pos x="208" y="32"/>
                </a:cxn>
                <a:cxn ang="0">
                  <a:pos x="276" y="48"/>
                </a:cxn>
                <a:cxn ang="0">
                  <a:pos x="346" y="26"/>
                </a:cxn>
                <a:cxn ang="0">
                  <a:pos x="372" y="42"/>
                </a:cxn>
                <a:cxn ang="0">
                  <a:pos x="432" y="54"/>
                </a:cxn>
                <a:cxn ang="0">
                  <a:pos x="448" y="58"/>
                </a:cxn>
                <a:cxn ang="0">
                  <a:pos x="436" y="88"/>
                </a:cxn>
                <a:cxn ang="0">
                  <a:pos x="432" y="100"/>
                </a:cxn>
                <a:cxn ang="0">
                  <a:pos x="438" y="94"/>
                </a:cxn>
                <a:cxn ang="0">
                  <a:pos x="470" y="100"/>
                </a:cxn>
                <a:cxn ang="0">
                  <a:pos x="476" y="106"/>
                </a:cxn>
                <a:cxn ang="0">
                  <a:pos x="484" y="104"/>
                </a:cxn>
                <a:cxn ang="0">
                  <a:pos x="480" y="110"/>
                </a:cxn>
                <a:cxn ang="0">
                  <a:pos x="470" y="128"/>
                </a:cxn>
                <a:cxn ang="0">
                  <a:pos x="472" y="154"/>
                </a:cxn>
                <a:cxn ang="0">
                  <a:pos x="460" y="160"/>
                </a:cxn>
                <a:cxn ang="0">
                  <a:pos x="448" y="168"/>
                </a:cxn>
                <a:cxn ang="0">
                  <a:pos x="466" y="222"/>
                </a:cxn>
                <a:cxn ang="0">
                  <a:pos x="442" y="266"/>
                </a:cxn>
                <a:cxn ang="0">
                  <a:pos x="402" y="268"/>
                </a:cxn>
                <a:cxn ang="0">
                  <a:pos x="384" y="290"/>
                </a:cxn>
                <a:cxn ang="0">
                  <a:pos x="368" y="274"/>
                </a:cxn>
                <a:cxn ang="0">
                  <a:pos x="318" y="280"/>
                </a:cxn>
                <a:cxn ang="0">
                  <a:pos x="348" y="334"/>
                </a:cxn>
                <a:cxn ang="0">
                  <a:pos x="346" y="348"/>
                </a:cxn>
                <a:cxn ang="0">
                  <a:pos x="332" y="360"/>
                </a:cxn>
                <a:cxn ang="0">
                  <a:pos x="288" y="404"/>
                </a:cxn>
                <a:cxn ang="0">
                  <a:pos x="252" y="400"/>
                </a:cxn>
                <a:cxn ang="0">
                  <a:pos x="246" y="388"/>
                </a:cxn>
                <a:cxn ang="0">
                  <a:pos x="218" y="344"/>
                </a:cxn>
                <a:cxn ang="0">
                  <a:pos x="224" y="314"/>
                </a:cxn>
                <a:cxn ang="0">
                  <a:pos x="208" y="280"/>
                </a:cxn>
                <a:cxn ang="0">
                  <a:pos x="212" y="238"/>
                </a:cxn>
                <a:cxn ang="0">
                  <a:pos x="198" y="198"/>
                </a:cxn>
                <a:cxn ang="0">
                  <a:pos x="150" y="206"/>
                </a:cxn>
                <a:cxn ang="0">
                  <a:pos x="126" y="198"/>
                </a:cxn>
                <a:cxn ang="0">
                  <a:pos x="96" y="162"/>
                </a:cxn>
                <a:cxn ang="0">
                  <a:pos x="62" y="160"/>
                </a:cxn>
                <a:cxn ang="0">
                  <a:pos x="28" y="146"/>
                </a:cxn>
                <a:cxn ang="0">
                  <a:pos x="8" y="100"/>
                </a:cxn>
                <a:cxn ang="0">
                  <a:pos x="8" y="82"/>
                </a:cxn>
                <a:cxn ang="0">
                  <a:pos x="2" y="64"/>
                </a:cxn>
                <a:cxn ang="0">
                  <a:pos x="28" y="14"/>
                </a:cxn>
              </a:cxnLst>
              <a:rect l="0" t="0" r="r" b="b"/>
              <a:pathLst>
                <a:path w="486" h="404">
                  <a:moveTo>
                    <a:pt x="28" y="14"/>
                  </a:moveTo>
                  <a:cubicBezTo>
                    <a:pt x="39" y="20"/>
                    <a:pt x="46" y="27"/>
                    <a:pt x="52" y="38"/>
                  </a:cubicBezTo>
                  <a:cubicBezTo>
                    <a:pt x="46" y="46"/>
                    <a:pt x="42" y="56"/>
                    <a:pt x="40" y="66"/>
                  </a:cubicBezTo>
                  <a:cubicBezTo>
                    <a:pt x="44" y="80"/>
                    <a:pt x="49" y="90"/>
                    <a:pt x="64" y="94"/>
                  </a:cubicBezTo>
                  <a:cubicBezTo>
                    <a:pt x="71" y="92"/>
                    <a:pt x="82" y="80"/>
                    <a:pt x="82" y="80"/>
                  </a:cubicBezTo>
                  <a:cubicBezTo>
                    <a:pt x="88" y="62"/>
                    <a:pt x="79" y="53"/>
                    <a:pt x="66" y="40"/>
                  </a:cubicBezTo>
                  <a:cubicBezTo>
                    <a:pt x="69" y="21"/>
                    <a:pt x="69" y="25"/>
                    <a:pt x="88" y="22"/>
                  </a:cubicBezTo>
                  <a:cubicBezTo>
                    <a:pt x="102" y="13"/>
                    <a:pt x="117" y="4"/>
                    <a:pt x="134" y="0"/>
                  </a:cubicBezTo>
                  <a:cubicBezTo>
                    <a:pt x="158" y="2"/>
                    <a:pt x="156" y="10"/>
                    <a:pt x="176" y="14"/>
                  </a:cubicBezTo>
                  <a:cubicBezTo>
                    <a:pt x="179" y="24"/>
                    <a:pt x="181" y="32"/>
                    <a:pt x="190" y="38"/>
                  </a:cubicBezTo>
                  <a:cubicBezTo>
                    <a:pt x="196" y="36"/>
                    <a:pt x="208" y="32"/>
                    <a:pt x="208" y="32"/>
                  </a:cubicBezTo>
                  <a:cubicBezTo>
                    <a:pt x="233" y="36"/>
                    <a:pt x="253" y="40"/>
                    <a:pt x="276" y="48"/>
                  </a:cubicBezTo>
                  <a:cubicBezTo>
                    <a:pt x="314" y="45"/>
                    <a:pt x="315" y="36"/>
                    <a:pt x="346" y="26"/>
                  </a:cubicBezTo>
                  <a:cubicBezTo>
                    <a:pt x="363" y="28"/>
                    <a:pt x="375" y="23"/>
                    <a:pt x="372" y="42"/>
                  </a:cubicBezTo>
                  <a:cubicBezTo>
                    <a:pt x="387" y="57"/>
                    <a:pt x="413" y="53"/>
                    <a:pt x="432" y="54"/>
                  </a:cubicBezTo>
                  <a:cubicBezTo>
                    <a:pt x="437" y="56"/>
                    <a:pt x="445" y="53"/>
                    <a:pt x="448" y="58"/>
                  </a:cubicBezTo>
                  <a:cubicBezTo>
                    <a:pt x="452" y="65"/>
                    <a:pt x="438" y="83"/>
                    <a:pt x="436" y="88"/>
                  </a:cubicBezTo>
                  <a:cubicBezTo>
                    <a:pt x="434" y="92"/>
                    <a:pt x="429" y="103"/>
                    <a:pt x="432" y="100"/>
                  </a:cubicBezTo>
                  <a:cubicBezTo>
                    <a:pt x="434" y="98"/>
                    <a:pt x="436" y="96"/>
                    <a:pt x="438" y="94"/>
                  </a:cubicBezTo>
                  <a:cubicBezTo>
                    <a:pt x="449" y="96"/>
                    <a:pt x="459" y="97"/>
                    <a:pt x="470" y="100"/>
                  </a:cubicBezTo>
                  <a:cubicBezTo>
                    <a:pt x="472" y="102"/>
                    <a:pt x="473" y="105"/>
                    <a:pt x="476" y="106"/>
                  </a:cubicBezTo>
                  <a:cubicBezTo>
                    <a:pt x="479" y="107"/>
                    <a:pt x="482" y="102"/>
                    <a:pt x="484" y="104"/>
                  </a:cubicBezTo>
                  <a:cubicBezTo>
                    <a:pt x="486" y="106"/>
                    <a:pt x="481" y="108"/>
                    <a:pt x="480" y="110"/>
                  </a:cubicBezTo>
                  <a:cubicBezTo>
                    <a:pt x="477" y="116"/>
                    <a:pt x="470" y="128"/>
                    <a:pt x="470" y="128"/>
                  </a:cubicBezTo>
                  <a:cubicBezTo>
                    <a:pt x="471" y="133"/>
                    <a:pt x="476" y="149"/>
                    <a:pt x="472" y="154"/>
                  </a:cubicBezTo>
                  <a:cubicBezTo>
                    <a:pt x="468" y="159"/>
                    <a:pt x="465" y="157"/>
                    <a:pt x="460" y="160"/>
                  </a:cubicBezTo>
                  <a:cubicBezTo>
                    <a:pt x="456" y="162"/>
                    <a:pt x="448" y="168"/>
                    <a:pt x="448" y="168"/>
                  </a:cubicBezTo>
                  <a:cubicBezTo>
                    <a:pt x="440" y="180"/>
                    <a:pt x="458" y="209"/>
                    <a:pt x="466" y="222"/>
                  </a:cubicBezTo>
                  <a:cubicBezTo>
                    <a:pt x="463" y="240"/>
                    <a:pt x="461" y="260"/>
                    <a:pt x="442" y="266"/>
                  </a:cubicBezTo>
                  <a:cubicBezTo>
                    <a:pt x="422" y="264"/>
                    <a:pt x="418" y="263"/>
                    <a:pt x="402" y="268"/>
                  </a:cubicBezTo>
                  <a:cubicBezTo>
                    <a:pt x="396" y="277"/>
                    <a:pt x="393" y="284"/>
                    <a:pt x="384" y="290"/>
                  </a:cubicBezTo>
                  <a:cubicBezTo>
                    <a:pt x="379" y="283"/>
                    <a:pt x="375" y="279"/>
                    <a:pt x="368" y="274"/>
                  </a:cubicBezTo>
                  <a:cubicBezTo>
                    <a:pt x="351" y="278"/>
                    <a:pt x="337" y="279"/>
                    <a:pt x="318" y="280"/>
                  </a:cubicBezTo>
                  <a:cubicBezTo>
                    <a:pt x="333" y="295"/>
                    <a:pt x="333" y="319"/>
                    <a:pt x="348" y="334"/>
                  </a:cubicBezTo>
                  <a:cubicBezTo>
                    <a:pt x="347" y="339"/>
                    <a:pt x="348" y="344"/>
                    <a:pt x="346" y="348"/>
                  </a:cubicBezTo>
                  <a:cubicBezTo>
                    <a:pt x="345" y="352"/>
                    <a:pt x="334" y="358"/>
                    <a:pt x="332" y="360"/>
                  </a:cubicBezTo>
                  <a:cubicBezTo>
                    <a:pt x="316" y="376"/>
                    <a:pt x="312" y="396"/>
                    <a:pt x="288" y="404"/>
                  </a:cubicBezTo>
                  <a:cubicBezTo>
                    <a:pt x="276" y="403"/>
                    <a:pt x="264" y="401"/>
                    <a:pt x="252" y="400"/>
                  </a:cubicBezTo>
                  <a:cubicBezTo>
                    <a:pt x="248" y="400"/>
                    <a:pt x="249" y="391"/>
                    <a:pt x="246" y="388"/>
                  </a:cubicBezTo>
                  <a:cubicBezTo>
                    <a:pt x="235" y="375"/>
                    <a:pt x="223" y="360"/>
                    <a:pt x="218" y="344"/>
                  </a:cubicBezTo>
                  <a:cubicBezTo>
                    <a:pt x="220" y="334"/>
                    <a:pt x="222" y="324"/>
                    <a:pt x="224" y="314"/>
                  </a:cubicBezTo>
                  <a:cubicBezTo>
                    <a:pt x="221" y="298"/>
                    <a:pt x="222" y="289"/>
                    <a:pt x="208" y="280"/>
                  </a:cubicBezTo>
                  <a:cubicBezTo>
                    <a:pt x="199" y="267"/>
                    <a:pt x="209" y="252"/>
                    <a:pt x="212" y="238"/>
                  </a:cubicBezTo>
                  <a:cubicBezTo>
                    <a:pt x="211" y="224"/>
                    <a:pt x="214" y="203"/>
                    <a:pt x="198" y="198"/>
                  </a:cubicBezTo>
                  <a:cubicBezTo>
                    <a:pt x="182" y="202"/>
                    <a:pt x="166" y="201"/>
                    <a:pt x="150" y="206"/>
                  </a:cubicBezTo>
                  <a:cubicBezTo>
                    <a:pt x="140" y="204"/>
                    <a:pt x="135" y="201"/>
                    <a:pt x="126" y="198"/>
                  </a:cubicBezTo>
                  <a:cubicBezTo>
                    <a:pt x="118" y="190"/>
                    <a:pt x="107" y="164"/>
                    <a:pt x="96" y="162"/>
                  </a:cubicBezTo>
                  <a:cubicBezTo>
                    <a:pt x="85" y="160"/>
                    <a:pt x="73" y="161"/>
                    <a:pt x="62" y="160"/>
                  </a:cubicBezTo>
                  <a:cubicBezTo>
                    <a:pt x="48" y="156"/>
                    <a:pt x="39" y="157"/>
                    <a:pt x="28" y="146"/>
                  </a:cubicBezTo>
                  <a:cubicBezTo>
                    <a:pt x="22" y="129"/>
                    <a:pt x="29" y="107"/>
                    <a:pt x="8" y="100"/>
                  </a:cubicBezTo>
                  <a:cubicBezTo>
                    <a:pt x="0" y="92"/>
                    <a:pt x="2" y="91"/>
                    <a:pt x="8" y="82"/>
                  </a:cubicBezTo>
                  <a:cubicBezTo>
                    <a:pt x="6" y="76"/>
                    <a:pt x="2" y="64"/>
                    <a:pt x="2" y="64"/>
                  </a:cubicBezTo>
                  <a:cubicBezTo>
                    <a:pt x="4" y="44"/>
                    <a:pt x="9" y="24"/>
                    <a:pt x="28" y="14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6" name="Freeform 20"/>
            <p:cNvSpPr>
              <a:spLocks/>
            </p:cNvSpPr>
            <p:nvPr/>
          </p:nvSpPr>
          <p:spPr bwMode="auto">
            <a:xfrm>
              <a:off x="3228" y="1584"/>
              <a:ext cx="170" cy="266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64" y="2"/>
                </a:cxn>
                <a:cxn ang="0">
                  <a:pos x="96" y="36"/>
                </a:cxn>
                <a:cxn ang="0">
                  <a:pos x="108" y="64"/>
                </a:cxn>
                <a:cxn ang="0">
                  <a:pos x="122" y="66"/>
                </a:cxn>
                <a:cxn ang="0">
                  <a:pos x="140" y="72"/>
                </a:cxn>
                <a:cxn ang="0">
                  <a:pos x="154" y="86"/>
                </a:cxn>
                <a:cxn ang="0">
                  <a:pos x="148" y="114"/>
                </a:cxn>
                <a:cxn ang="0">
                  <a:pos x="130" y="124"/>
                </a:cxn>
                <a:cxn ang="0">
                  <a:pos x="120" y="152"/>
                </a:cxn>
                <a:cxn ang="0">
                  <a:pos x="142" y="190"/>
                </a:cxn>
                <a:cxn ang="0">
                  <a:pos x="162" y="216"/>
                </a:cxn>
                <a:cxn ang="0">
                  <a:pos x="114" y="256"/>
                </a:cxn>
                <a:cxn ang="0">
                  <a:pos x="102" y="262"/>
                </a:cxn>
                <a:cxn ang="0">
                  <a:pos x="90" y="266"/>
                </a:cxn>
                <a:cxn ang="0">
                  <a:pos x="78" y="254"/>
                </a:cxn>
                <a:cxn ang="0">
                  <a:pos x="72" y="250"/>
                </a:cxn>
                <a:cxn ang="0">
                  <a:pos x="60" y="238"/>
                </a:cxn>
                <a:cxn ang="0">
                  <a:pos x="62" y="204"/>
                </a:cxn>
                <a:cxn ang="0">
                  <a:pos x="52" y="138"/>
                </a:cxn>
                <a:cxn ang="0">
                  <a:pos x="22" y="120"/>
                </a:cxn>
                <a:cxn ang="0">
                  <a:pos x="8" y="100"/>
                </a:cxn>
                <a:cxn ang="0">
                  <a:pos x="0" y="88"/>
                </a:cxn>
                <a:cxn ang="0">
                  <a:pos x="20" y="52"/>
                </a:cxn>
                <a:cxn ang="0">
                  <a:pos x="38" y="4"/>
                </a:cxn>
              </a:cxnLst>
              <a:rect l="0" t="0" r="r" b="b"/>
              <a:pathLst>
                <a:path w="170" h="266">
                  <a:moveTo>
                    <a:pt x="38" y="4"/>
                  </a:moveTo>
                  <a:cubicBezTo>
                    <a:pt x="47" y="10"/>
                    <a:pt x="53" y="0"/>
                    <a:pt x="64" y="2"/>
                  </a:cubicBezTo>
                  <a:cubicBezTo>
                    <a:pt x="72" y="25"/>
                    <a:pt x="70" y="33"/>
                    <a:pt x="96" y="36"/>
                  </a:cubicBezTo>
                  <a:cubicBezTo>
                    <a:pt x="104" y="44"/>
                    <a:pt x="104" y="60"/>
                    <a:pt x="108" y="64"/>
                  </a:cubicBezTo>
                  <a:cubicBezTo>
                    <a:pt x="112" y="69"/>
                    <a:pt x="117" y="65"/>
                    <a:pt x="122" y="66"/>
                  </a:cubicBezTo>
                  <a:cubicBezTo>
                    <a:pt x="127" y="67"/>
                    <a:pt x="135" y="69"/>
                    <a:pt x="140" y="72"/>
                  </a:cubicBezTo>
                  <a:cubicBezTo>
                    <a:pt x="148" y="75"/>
                    <a:pt x="151" y="78"/>
                    <a:pt x="154" y="86"/>
                  </a:cubicBezTo>
                  <a:cubicBezTo>
                    <a:pt x="152" y="95"/>
                    <a:pt x="153" y="106"/>
                    <a:pt x="148" y="114"/>
                  </a:cubicBezTo>
                  <a:cubicBezTo>
                    <a:pt x="145" y="120"/>
                    <a:pt x="130" y="124"/>
                    <a:pt x="130" y="124"/>
                  </a:cubicBezTo>
                  <a:cubicBezTo>
                    <a:pt x="122" y="132"/>
                    <a:pt x="122" y="141"/>
                    <a:pt x="120" y="152"/>
                  </a:cubicBezTo>
                  <a:cubicBezTo>
                    <a:pt x="122" y="165"/>
                    <a:pt x="130" y="180"/>
                    <a:pt x="142" y="190"/>
                  </a:cubicBezTo>
                  <a:cubicBezTo>
                    <a:pt x="148" y="195"/>
                    <a:pt x="156" y="210"/>
                    <a:pt x="162" y="216"/>
                  </a:cubicBezTo>
                  <a:cubicBezTo>
                    <a:pt x="170" y="239"/>
                    <a:pt x="131" y="251"/>
                    <a:pt x="114" y="256"/>
                  </a:cubicBezTo>
                  <a:cubicBezTo>
                    <a:pt x="99" y="260"/>
                    <a:pt x="118" y="255"/>
                    <a:pt x="102" y="262"/>
                  </a:cubicBezTo>
                  <a:cubicBezTo>
                    <a:pt x="98" y="264"/>
                    <a:pt x="90" y="266"/>
                    <a:pt x="90" y="266"/>
                  </a:cubicBezTo>
                  <a:cubicBezTo>
                    <a:pt x="86" y="262"/>
                    <a:pt x="83" y="257"/>
                    <a:pt x="78" y="254"/>
                  </a:cubicBezTo>
                  <a:cubicBezTo>
                    <a:pt x="76" y="253"/>
                    <a:pt x="74" y="252"/>
                    <a:pt x="72" y="250"/>
                  </a:cubicBezTo>
                  <a:cubicBezTo>
                    <a:pt x="68" y="246"/>
                    <a:pt x="60" y="238"/>
                    <a:pt x="60" y="238"/>
                  </a:cubicBezTo>
                  <a:cubicBezTo>
                    <a:pt x="56" y="227"/>
                    <a:pt x="58" y="215"/>
                    <a:pt x="62" y="204"/>
                  </a:cubicBezTo>
                  <a:cubicBezTo>
                    <a:pt x="61" y="187"/>
                    <a:pt x="59" y="152"/>
                    <a:pt x="52" y="138"/>
                  </a:cubicBezTo>
                  <a:cubicBezTo>
                    <a:pt x="45" y="124"/>
                    <a:pt x="29" y="126"/>
                    <a:pt x="22" y="120"/>
                  </a:cubicBezTo>
                  <a:cubicBezTo>
                    <a:pt x="16" y="114"/>
                    <a:pt x="13" y="107"/>
                    <a:pt x="8" y="100"/>
                  </a:cubicBezTo>
                  <a:cubicBezTo>
                    <a:pt x="5" y="96"/>
                    <a:pt x="0" y="88"/>
                    <a:pt x="0" y="88"/>
                  </a:cubicBezTo>
                  <a:cubicBezTo>
                    <a:pt x="2" y="68"/>
                    <a:pt x="2" y="61"/>
                    <a:pt x="20" y="52"/>
                  </a:cubicBezTo>
                  <a:cubicBezTo>
                    <a:pt x="29" y="38"/>
                    <a:pt x="20" y="13"/>
                    <a:pt x="38" y="4"/>
                  </a:cubicBez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7" name="Freeform 21"/>
            <p:cNvSpPr>
              <a:spLocks/>
            </p:cNvSpPr>
            <p:nvPr/>
          </p:nvSpPr>
          <p:spPr bwMode="auto">
            <a:xfrm>
              <a:off x="3350" y="1660"/>
              <a:ext cx="163" cy="162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62" y="16"/>
                </a:cxn>
                <a:cxn ang="0">
                  <a:pos x="90" y="4"/>
                </a:cxn>
                <a:cxn ang="0">
                  <a:pos x="118" y="0"/>
                </a:cxn>
                <a:cxn ang="0">
                  <a:pos x="144" y="6"/>
                </a:cxn>
                <a:cxn ang="0">
                  <a:pos x="134" y="38"/>
                </a:cxn>
                <a:cxn ang="0">
                  <a:pos x="144" y="78"/>
                </a:cxn>
                <a:cxn ang="0">
                  <a:pos x="148" y="98"/>
                </a:cxn>
                <a:cxn ang="0">
                  <a:pos x="80" y="142"/>
                </a:cxn>
                <a:cxn ang="0">
                  <a:pos x="68" y="162"/>
                </a:cxn>
                <a:cxn ang="0">
                  <a:pos x="42" y="140"/>
                </a:cxn>
                <a:cxn ang="0">
                  <a:pos x="30" y="130"/>
                </a:cxn>
                <a:cxn ang="0">
                  <a:pos x="18" y="112"/>
                </a:cxn>
                <a:cxn ang="0">
                  <a:pos x="6" y="96"/>
                </a:cxn>
                <a:cxn ang="0">
                  <a:pos x="0" y="76"/>
                </a:cxn>
                <a:cxn ang="0">
                  <a:pos x="26" y="36"/>
                </a:cxn>
                <a:cxn ang="0">
                  <a:pos x="32" y="8"/>
                </a:cxn>
              </a:cxnLst>
              <a:rect l="0" t="0" r="r" b="b"/>
              <a:pathLst>
                <a:path w="163" h="162">
                  <a:moveTo>
                    <a:pt x="32" y="8"/>
                  </a:moveTo>
                  <a:cubicBezTo>
                    <a:pt x="45" y="12"/>
                    <a:pt x="46" y="14"/>
                    <a:pt x="62" y="16"/>
                  </a:cubicBezTo>
                  <a:cubicBezTo>
                    <a:pt x="85" y="13"/>
                    <a:pt x="76" y="14"/>
                    <a:pt x="90" y="4"/>
                  </a:cubicBezTo>
                  <a:cubicBezTo>
                    <a:pt x="98" y="2"/>
                    <a:pt x="109" y="0"/>
                    <a:pt x="118" y="0"/>
                  </a:cubicBezTo>
                  <a:cubicBezTo>
                    <a:pt x="127" y="0"/>
                    <a:pt x="141" y="0"/>
                    <a:pt x="144" y="6"/>
                  </a:cubicBezTo>
                  <a:cubicBezTo>
                    <a:pt x="163" y="12"/>
                    <a:pt x="140" y="29"/>
                    <a:pt x="134" y="38"/>
                  </a:cubicBezTo>
                  <a:cubicBezTo>
                    <a:pt x="132" y="56"/>
                    <a:pt x="131" y="65"/>
                    <a:pt x="144" y="78"/>
                  </a:cubicBezTo>
                  <a:cubicBezTo>
                    <a:pt x="146" y="87"/>
                    <a:pt x="151" y="90"/>
                    <a:pt x="148" y="98"/>
                  </a:cubicBezTo>
                  <a:cubicBezTo>
                    <a:pt x="145" y="151"/>
                    <a:pt x="136" y="140"/>
                    <a:pt x="80" y="142"/>
                  </a:cubicBezTo>
                  <a:cubicBezTo>
                    <a:pt x="76" y="153"/>
                    <a:pt x="78" y="159"/>
                    <a:pt x="68" y="162"/>
                  </a:cubicBezTo>
                  <a:cubicBezTo>
                    <a:pt x="41" y="158"/>
                    <a:pt x="54" y="156"/>
                    <a:pt x="42" y="140"/>
                  </a:cubicBezTo>
                  <a:cubicBezTo>
                    <a:pt x="39" y="136"/>
                    <a:pt x="34" y="134"/>
                    <a:pt x="30" y="130"/>
                  </a:cubicBezTo>
                  <a:cubicBezTo>
                    <a:pt x="27" y="122"/>
                    <a:pt x="24" y="118"/>
                    <a:pt x="18" y="112"/>
                  </a:cubicBezTo>
                  <a:cubicBezTo>
                    <a:pt x="15" y="103"/>
                    <a:pt x="11" y="104"/>
                    <a:pt x="6" y="96"/>
                  </a:cubicBezTo>
                  <a:cubicBezTo>
                    <a:pt x="4" y="92"/>
                    <a:pt x="0" y="76"/>
                    <a:pt x="0" y="76"/>
                  </a:cubicBezTo>
                  <a:cubicBezTo>
                    <a:pt x="2" y="58"/>
                    <a:pt x="7" y="42"/>
                    <a:pt x="26" y="36"/>
                  </a:cubicBezTo>
                  <a:cubicBezTo>
                    <a:pt x="36" y="26"/>
                    <a:pt x="34" y="24"/>
                    <a:pt x="32" y="8"/>
                  </a:cubicBez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8" name="Freeform 22"/>
            <p:cNvSpPr>
              <a:spLocks/>
            </p:cNvSpPr>
            <p:nvPr/>
          </p:nvSpPr>
          <p:spPr bwMode="auto">
            <a:xfrm>
              <a:off x="3482" y="1672"/>
              <a:ext cx="116" cy="13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00" y="34"/>
                </a:cxn>
                <a:cxn ang="0">
                  <a:pos x="78" y="102"/>
                </a:cxn>
                <a:cxn ang="0">
                  <a:pos x="68" y="122"/>
                </a:cxn>
                <a:cxn ang="0">
                  <a:pos x="48" y="128"/>
                </a:cxn>
                <a:cxn ang="0">
                  <a:pos x="10" y="124"/>
                </a:cxn>
                <a:cxn ang="0">
                  <a:pos x="16" y="76"/>
                </a:cxn>
                <a:cxn ang="0">
                  <a:pos x="2" y="52"/>
                </a:cxn>
                <a:cxn ang="0">
                  <a:pos x="4" y="20"/>
                </a:cxn>
                <a:cxn ang="0">
                  <a:pos x="20" y="0"/>
                </a:cxn>
              </a:cxnLst>
              <a:rect l="0" t="0" r="r" b="b"/>
              <a:pathLst>
                <a:path w="116" h="131">
                  <a:moveTo>
                    <a:pt x="20" y="0"/>
                  </a:moveTo>
                  <a:cubicBezTo>
                    <a:pt x="48" y="9"/>
                    <a:pt x="75" y="17"/>
                    <a:pt x="100" y="34"/>
                  </a:cubicBezTo>
                  <a:cubicBezTo>
                    <a:pt x="116" y="58"/>
                    <a:pt x="88" y="82"/>
                    <a:pt x="78" y="102"/>
                  </a:cubicBezTo>
                  <a:cubicBezTo>
                    <a:pt x="76" y="106"/>
                    <a:pt x="72" y="119"/>
                    <a:pt x="68" y="122"/>
                  </a:cubicBezTo>
                  <a:cubicBezTo>
                    <a:pt x="65" y="124"/>
                    <a:pt x="53" y="127"/>
                    <a:pt x="48" y="128"/>
                  </a:cubicBezTo>
                  <a:cubicBezTo>
                    <a:pt x="35" y="126"/>
                    <a:pt x="20" y="131"/>
                    <a:pt x="10" y="124"/>
                  </a:cubicBezTo>
                  <a:cubicBezTo>
                    <a:pt x="3" y="113"/>
                    <a:pt x="19" y="89"/>
                    <a:pt x="16" y="76"/>
                  </a:cubicBezTo>
                  <a:cubicBezTo>
                    <a:pt x="14" y="68"/>
                    <a:pt x="5" y="60"/>
                    <a:pt x="2" y="52"/>
                  </a:cubicBezTo>
                  <a:cubicBezTo>
                    <a:pt x="4" y="41"/>
                    <a:pt x="0" y="31"/>
                    <a:pt x="4" y="20"/>
                  </a:cubicBezTo>
                  <a:cubicBezTo>
                    <a:pt x="5" y="16"/>
                    <a:pt x="25" y="5"/>
                    <a:pt x="20" y="0"/>
                  </a:cubicBezTo>
                  <a:close/>
                </a:path>
              </a:pathLst>
            </a:custGeom>
            <a:solidFill>
              <a:srgbClr val="CCCC00"/>
            </a:solidFill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59" name="Freeform 23"/>
            <p:cNvSpPr>
              <a:spLocks/>
            </p:cNvSpPr>
            <p:nvPr/>
          </p:nvSpPr>
          <p:spPr bwMode="auto">
            <a:xfrm>
              <a:off x="2763" y="1693"/>
              <a:ext cx="1447" cy="1441"/>
            </a:xfrm>
            <a:custGeom>
              <a:avLst/>
              <a:gdLst/>
              <a:ahLst/>
              <a:cxnLst>
                <a:cxn ang="0">
                  <a:pos x="835" y="29"/>
                </a:cxn>
                <a:cxn ang="0">
                  <a:pos x="889" y="131"/>
                </a:cxn>
                <a:cxn ang="0">
                  <a:pos x="811" y="241"/>
                </a:cxn>
                <a:cxn ang="0">
                  <a:pos x="939" y="189"/>
                </a:cxn>
                <a:cxn ang="0">
                  <a:pos x="911" y="241"/>
                </a:cxn>
                <a:cxn ang="0">
                  <a:pos x="979" y="201"/>
                </a:cxn>
                <a:cxn ang="0">
                  <a:pos x="1107" y="261"/>
                </a:cxn>
                <a:cxn ang="0">
                  <a:pos x="1251" y="247"/>
                </a:cxn>
                <a:cxn ang="0">
                  <a:pos x="1361" y="327"/>
                </a:cxn>
                <a:cxn ang="0">
                  <a:pos x="1433" y="323"/>
                </a:cxn>
                <a:cxn ang="0">
                  <a:pos x="1443" y="369"/>
                </a:cxn>
                <a:cxn ang="0">
                  <a:pos x="1427" y="467"/>
                </a:cxn>
                <a:cxn ang="0">
                  <a:pos x="1375" y="545"/>
                </a:cxn>
                <a:cxn ang="0">
                  <a:pos x="1339" y="579"/>
                </a:cxn>
                <a:cxn ang="0">
                  <a:pos x="1279" y="663"/>
                </a:cxn>
                <a:cxn ang="0">
                  <a:pos x="1257" y="845"/>
                </a:cxn>
                <a:cxn ang="0">
                  <a:pos x="1203" y="941"/>
                </a:cxn>
                <a:cxn ang="0">
                  <a:pos x="1145" y="1009"/>
                </a:cxn>
                <a:cxn ang="0">
                  <a:pos x="1067" y="1047"/>
                </a:cxn>
                <a:cxn ang="0">
                  <a:pos x="937" y="1115"/>
                </a:cxn>
                <a:cxn ang="0">
                  <a:pos x="881" y="1193"/>
                </a:cxn>
                <a:cxn ang="0">
                  <a:pos x="805" y="1307"/>
                </a:cxn>
                <a:cxn ang="0">
                  <a:pos x="709" y="1409"/>
                </a:cxn>
                <a:cxn ang="0">
                  <a:pos x="673" y="1401"/>
                </a:cxn>
                <a:cxn ang="0">
                  <a:pos x="569" y="1299"/>
                </a:cxn>
                <a:cxn ang="0">
                  <a:pos x="683" y="1217"/>
                </a:cxn>
                <a:cxn ang="0">
                  <a:pos x="711" y="1169"/>
                </a:cxn>
                <a:cxn ang="0">
                  <a:pos x="707" y="1097"/>
                </a:cxn>
                <a:cxn ang="0">
                  <a:pos x="615" y="1031"/>
                </a:cxn>
                <a:cxn ang="0">
                  <a:pos x="573" y="931"/>
                </a:cxn>
                <a:cxn ang="0">
                  <a:pos x="579" y="869"/>
                </a:cxn>
                <a:cxn ang="0">
                  <a:pos x="509" y="815"/>
                </a:cxn>
                <a:cxn ang="0">
                  <a:pos x="489" y="725"/>
                </a:cxn>
                <a:cxn ang="0">
                  <a:pos x="353" y="687"/>
                </a:cxn>
                <a:cxn ang="0">
                  <a:pos x="311" y="585"/>
                </a:cxn>
                <a:cxn ang="0">
                  <a:pos x="233" y="617"/>
                </a:cxn>
                <a:cxn ang="0">
                  <a:pos x="135" y="631"/>
                </a:cxn>
                <a:cxn ang="0">
                  <a:pos x="89" y="595"/>
                </a:cxn>
                <a:cxn ang="0">
                  <a:pos x="7" y="527"/>
                </a:cxn>
                <a:cxn ang="0">
                  <a:pos x="41" y="419"/>
                </a:cxn>
                <a:cxn ang="0">
                  <a:pos x="129" y="357"/>
                </a:cxn>
                <a:cxn ang="0">
                  <a:pos x="133" y="233"/>
                </a:cxn>
                <a:cxn ang="0">
                  <a:pos x="159" y="189"/>
                </a:cxn>
                <a:cxn ang="0">
                  <a:pos x="217" y="139"/>
                </a:cxn>
                <a:cxn ang="0">
                  <a:pos x="263" y="175"/>
                </a:cxn>
                <a:cxn ang="0">
                  <a:pos x="361" y="149"/>
                </a:cxn>
                <a:cxn ang="0">
                  <a:pos x="347" y="87"/>
                </a:cxn>
                <a:cxn ang="0">
                  <a:pos x="411" y="81"/>
                </a:cxn>
                <a:cxn ang="0">
                  <a:pos x="447" y="57"/>
                </a:cxn>
                <a:cxn ang="0">
                  <a:pos x="525" y="57"/>
                </a:cxn>
                <a:cxn ang="0">
                  <a:pos x="569" y="153"/>
                </a:cxn>
                <a:cxn ang="0">
                  <a:pos x="651" y="131"/>
                </a:cxn>
                <a:cxn ang="0">
                  <a:pos x="701" y="115"/>
                </a:cxn>
                <a:cxn ang="0">
                  <a:pos x="787" y="105"/>
                </a:cxn>
                <a:cxn ang="0">
                  <a:pos x="821" y="47"/>
                </a:cxn>
              </a:cxnLst>
              <a:rect l="0" t="0" r="r" b="b"/>
              <a:pathLst>
                <a:path w="1447" h="1441">
                  <a:moveTo>
                    <a:pt x="827" y="21"/>
                  </a:moveTo>
                  <a:cubicBezTo>
                    <a:pt x="824" y="23"/>
                    <a:pt x="824" y="32"/>
                    <a:pt x="825" y="33"/>
                  </a:cubicBezTo>
                  <a:cubicBezTo>
                    <a:pt x="826" y="34"/>
                    <a:pt x="827" y="18"/>
                    <a:pt x="835" y="29"/>
                  </a:cubicBezTo>
                  <a:cubicBezTo>
                    <a:pt x="844" y="57"/>
                    <a:pt x="859" y="77"/>
                    <a:pt x="875" y="101"/>
                  </a:cubicBezTo>
                  <a:cubicBezTo>
                    <a:pt x="881" y="110"/>
                    <a:pt x="883" y="114"/>
                    <a:pt x="887" y="125"/>
                  </a:cubicBezTo>
                  <a:cubicBezTo>
                    <a:pt x="888" y="127"/>
                    <a:pt x="889" y="131"/>
                    <a:pt x="889" y="131"/>
                  </a:cubicBezTo>
                  <a:cubicBezTo>
                    <a:pt x="877" y="135"/>
                    <a:pt x="874" y="155"/>
                    <a:pt x="867" y="165"/>
                  </a:cubicBezTo>
                  <a:cubicBezTo>
                    <a:pt x="861" y="175"/>
                    <a:pt x="856" y="176"/>
                    <a:pt x="847" y="189"/>
                  </a:cubicBezTo>
                  <a:cubicBezTo>
                    <a:pt x="838" y="202"/>
                    <a:pt x="815" y="231"/>
                    <a:pt x="811" y="241"/>
                  </a:cubicBezTo>
                  <a:cubicBezTo>
                    <a:pt x="822" y="248"/>
                    <a:pt x="812" y="259"/>
                    <a:pt x="821" y="251"/>
                  </a:cubicBezTo>
                  <a:cubicBezTo>
                    <a:pt x="837" y="237"/>
                    <a:pt x="863" y="205"/>
                    <a:pt x="875" y="187"/>
                  </a:cubicBezTo>
                  <a:cubicBezTo>
                    <a:pt x="894" y="191"/>
                    <a:pt x="921" y="188"/>
                    <a:pt x="939" y="189"/>
                  </a:cubicBezTo>
                  <a:cubicBezTo>
                    <a:pt x="940" y="199"/>
                    <a:pt x="945" y="217"/>
                    <a:pt x="935" y="225"/>
                  </a:cubicBezTo>
                  <a:cubicBezTo>
                    <a:pt x="935" y="225"/>
                    <a:pt x="920" y="235"/>
                    <a:pt x="917" y="237"/>
                  </a:cubicBezTo>
                  <a:cubicBezTo>
                    <a:pt x="915" y="238"/>
                    <a:pt x="911" y="241"/>
                    <a:pt x="911" y="241"/>
                  </a:cubicBezTo>
                  <a:cubicBezTo>
                    <a:pt x="915" y="270"/>
                    <a:pt x="916" y="256"/>
                    <a:pt x="929" y="247"/>
                  </a:cubicBezTo>
                  <a:cubicBezTo>
                    <a:pt x="939" y="240"/>
                    <a:pt x="951" y="237"/>
                    <a:pt x="959" y="227"/>
                  </a:cubicBezTo>
                  <a:cubicBezTo>
                    <a:pt x="968" y="216"/>
                    <a:pt x="964" y="206"/>
                    <a:pt x="979" y="201"/>
                  </a:cubicBezTo>
                  <a:cubicBezTo>
                    <a:pt x="993" y="204"/>
                    <a:pt x="1007" y="205"/>
                    <a:pt x="1021" y="207"/>
                  </a:cubicBezTo>
                  <a:cubicBezTo>
                    <a:pt x="1034" y="220"/>
                    <a:pt x="1054" y="227"/>
                    <a:pt x="1071" y="233"/>
                  </a:cubicBezTo>
                  <a:cubicBezTo>
                    <a:pt x="1083" y="237"/>
                    <a:pt x="1098" y="252"/>
                    <a:pt x="1107" y="261"/>
                  </a:cubicBezTo>
                  <a:cubicBezTo>
                    <a:pt x="1114" y="256"/>
                    <a:pt x="1123" y="252"/>
                    <a:pt x="1131" y="249"/>
                  </a:cubicBezTo>
                  <a:cubicBezTo>
                    <a:pt x="1155" y="250"/>
                    <a:pt x="1173" y="256"/>
                    <a:pt x="1195" y="259"/>
                  </a:cubicBezTo>
                  <a:cubicBezTo>
                    <a:pt x="1243" y="256"/>
                    <a:pt x="1223" y="256"/>
                    <a:pt x="1251" y="247"/>
                  </a:cubicBezTo>
                  <a:cubicBezTo>
                    <a:pt x="1265" y="252"/>
                    <a:pt x="1275" y="268"/>
                    <a:pt x="1289" y="275"/>
                  </a:cubicBezTo>
                  <a:cubicBezTo>
                    <a:pt x="1302" y="271"/>
                    <a:pt x="1303" y="284"/>
                    <a:pt x="1311" y="291"/>
                  </a:cubicBezTo>
                  <a:cubicBezTo>
                    <a:pt x="1326" y="304"/>
                    <a:pt x="1345" y="315"/>
                    <a:pt x="1361" y="327"/>
                  </a:cubicBezTo>
                  <a:cubicBezTo>
                    <a:pt x="1375" y="325"/>
                    <a:pt x="1378" y="324"/>
                    <a:pt x="1393" y="325"/>
                  </a:cubicBezTo>
                  <a:cubicBezTo>
                    <a:pt x="1423" y="328"/>
                    <a:pt x="1428" y="334"/>
                    <a:pt x="1419" y="325"/>
                  </a:cubicBezTo>
                  <a:cubicBezTo>
                    <a:pt x="1424" y="324"/>
                    <a:pt x="1428" y="322"/>
                    <a:pt x="1433" y="323"/>
                  </a:cubicBezTo>
                  <a:cubicBezTo>
                    <a:pt x="1435" y="324"/>
                    <a:pt x="1427" y="325"/>
                    <a:pt x="1427" y="327"/>
                  </a:cubicBezTo>
                  <a:cubicBezTo>
                    <a:pt x="1427" y="329"/>
                    <a:pt x="1434" y="339"/>
                    <a:pt x="1435" y="341"/>
                  </a:cubicBezTo>
                  <a:cubicBezTo>
                    <a:pt x="1437" y="351"/>
                    <a:pt x="1440" y="360"/>
                    <a:pt x="1443" y="369"/>
                  </a:cubicBezTo>
                  <a:cubicBezTo>
                    <a:pt x="1444" y="373"/>
                    <a:pt x="1447" y="381"/>
                    <a:pt x="1447" y="381"/>
                  </a:cubicBezTo>
                  <a:cubicBezTo>
                    <a:pt x="1445" y="407"/>
                    <a:pt x="1445" y="402"/>
                    <a:pt x="1439" y="419"/>
                  </a:cubicBezTo>
                  <a:cubicBezTo>
                    <a:pt x="1437" y="435"/>
                    <a:pt x="1436" y="453"/>
                    <a:pt x="1427" y="467"/>
                  </a:cubicBezTo>
                  <a:cubicBezTo>
                    <a:pt x="1426" y="474"/>
                    <a:pt x="1427" y="481"/>
                    <a:pt x="1425" y="487"/>
                  </a:cubicBezTo>
                  <a:cubicBezTo>
                    <a:pt x="1423" y="495"/>
                    <a:pt x="1413" y="500"/>
                    <a:pt x="1407" y="505"/>
                  </a:cubicBezTo>
                  <a:cubicBezTo>
                    <a:pt x="1394" y="516"/>
                    <a:pt x="1386" y="533"/>
                    <a:pt x="1375" y="545"/>
                  </a:cubicBezTo>
                  <a:cubicBezTo>
                    <a:pt x="1371" y="549"/>
                    <a:pt x="1368" y="554"/>
                    <a:pt x="1363" y="557"/>
                  </a:cubicBezTo>
                  <a:cubicBezTo>
                    <a:pt x="1361" y="558"/>
                    <a:pt x="1359" y="559"/>
                    <a:pt x="1357" y="561"/>
                  </a:cubicBezTo>
                  <a:cubicBezTo>
                    <a:pt x="1351" y="567"/>
                    <a:pt x="1339" y="579"/>
                    <a:pt x="1339" y="579"/>
                  </a:cubicBezTo>
                  <a:cubicBezTo>
                    <a:pt x="1328" y="613"/>
                    <a:pt x="1337" y="638"/>
                    <a:pt x="1293" y="643"/>
                  </a:cubicBezTo>
                  <a:cubicBezTo>
                    <a:pt x="1286" y="645"/>
                    <a:pt x="1286" y="644"/>
                    <a:pt x="1283" y="651"/>
                  </a:cubicBezTo>
                  <a:cubicBezTo>
                    <a:pt x="1281" y="655"/>
                    <a:pt x="1279" y="663"/>
                    <a:pt x="1279" y="663"/>
                  </a:cubicBezTo>
                  <a:cubicBezTo>
                    <a:pt x="1287" y="687"/>
                    <a:pt x="1280" y="709"/>
                    <a:pt x="1273" y="731"/>
                  </a:cubicBezTo>
                  <a:cubicBezTo>
                    <a:pt x="1277" y="743"/>
                    <a:pt x="1275" y="733"/>
                    <a:pt x="1273" y="755"/>
                  </a:cubicBezTo>
                  <a:cubicBezTo>
                    <a:pt x="1271" y="782"/>
                    <a:pt x="1272" y="821"/>
                    <a:pt x="1257" y="845"/>
                  </a:cubicBezTo>
                  <a:cubicBezTo>
                    <a:pt x="1249" y="858"/>
                    <a:pt x="1236" y="867"/>
                    <a:pt x="1227" y="879"/>
                  </a:cubicBezTo>
                  <a:cubicBezTo>
                    <a:pt x="1229" y="916"/>
                    <a:pt x="1235" y="902"/>
                    <a:pt x="1221" y="923"/>
                  </a:cubicBezTo>
                  <a:cubicBezTo>
                    <a:pt x="1221" y="923"/>
                    <a:pt x="1206" y="938"/>
                    <a:pt x="1203" y="941"/>
                  </a:cubicBezTo>
                  <a:cubicBezTo>
                    <a:pt x="1201" y="943"/>
                    <a:pt x="1197" y="947"/>
                    <a:pt x="1197" y="947"/>
                  </a:cubicBezTo>
                  <a:cubicBezTo>
                    <a:pt x="1191" y="965"/>
                    <a:pt x="1181" y="1000"/>
                    <a:pt x="1165" y="1011"/>
                  </a:cubicBezTo>
                  <a:cubicBezTo>
                    <a:pt x="1150" y="1006"/>
                    <a:pt x="1157" y="1006"/>
                    <a:pt x="1145" y="1009"/>
                  </a:cubicBezTo>
                  <a:cubicBezTo>
                    <a:pt x="1126" y="1038"/>
                    <a:pt x="1143" y="1034"/>
                    <a:pt x="1097" y="1037"/>
                  </a:cubicBezTo>
                  <a:cubicBezTo>
                    <a:pt x="1091" y="1039"/>
                    <a:pt x="1085" y="1041"/>
                    <a:pt x="1079" y="1043"/>
                  </a:cubicBezTo>
                  <a:cubicBezTo>
                    <a:pt x="1075" y="1044"/>
                    <a:pt x="1067" y="1047"/>
                    <a:pt x="1067" y="1047"/>
                  </a:cubicBezTo>
                  <a:cubicBezTo>
                    <a:pt x="1053" y="1045"/>
                    <a:pt x="1045" y="1043"/>
                    <a:pt x="1035" y="1053"/>
                  </a:cubicBezTo>
                  <a:cubicBezTo>
                    <a:pt x="1032" y="1073"/>
                    <a:pt x="1019" y="1067"/>
                    <a:pt x="1001" y="1071"/>
                  </a:cubicBezTo>
                  <a:cubicBezTo>
                    <a:pt x="980" y="1085"/>
                    <a:pt x="960" y="1104"/>
                    <a:pt x="937" y="1115"/>
                  </a:cubicBezTo>
                  <a:cubicBezTo>
                    <a:pt x="919" y="1124"/>
                    <a:pt x="899" y="1133"/>
                    <a:pt x="887" y="1151"/>
                  </a:cubicBezTo>
                  <a:cubicBezTo>
                    <a:pt x="890" y="1152"/>
                    <a:pt x="894" y="1150"/>
                    <a:pt x="895" y="1153"/>
                  </a:cubicBezTo>
                  <a:cubicBezTo>
                    <a:pt x="896" y="1156"/>
                    <a:pt x="883" y="1190"/>
                    <a:pt x="881" y="1193"/>
                  </a:cubicBezTo>
                  <a:cubicBezTo>
                    <a:pt x="880" y="1207"/>
                    <a:pt x="880" y="1221"/>
                    <a:pt x="879" y="1235"/>
                  </a:cubicBezTo>
                  <a:cubicBezTo>
                    <a:pt x="877" y="1261"/>
                    <a:pt x="835" y="1279"/>
                    <a:pt x="819" y="1295"/>
                  </a:cubicBezTo>
                  <a:cubicBezTo>
                    <a:pt x="816" y="1303"/>
                    <a:pt x="813" y="1304"/>
                    <a:pt x="805" y="1307"/>
                  </a:cubicBezTo>
                  <a:cubicBezTo>
                    <a:pt x="801" y="1318"/>
                    <a:pt x="804" y="1329"/>
                    <a:pt x="797" y="1339"/>
                  </a:cubicBezTo>
                  <a:cubicBezTo>
                    <a:pt x="786" y="1335"/>
                    <a:pt x="787" y="1326"/>
                    <a:pt x="775" y="1323"/>
                  </a:cubicBezTo>
                  <a:cubicBezTo>
                    <a:pt x="735" y="1336"/>
                    <a:pt x="730" y="1378"/>
                    <a:pt x="709" y="1409"/>
                  </a:cubicBezTo>
                  <a:cubicBezTo>
                    <a:pt x="707" y="1416"/>
                    <a:pt x="706" y="1431"/>
                    <a:pt x="699" y="1435"/>
                  </a:cubicBezTo>
                  <a:cubicBezTo>
                    <a:pt x="694" y="1438"/>
                    <a:pt x="681" y="1441"/>
                    <a:pt x="681" y="1441"/>
                  </a:cubicBezTo>
                  <a:cubicBezTo>
                    <a:pt x="670" y="1437"/>
                    <a:pt x="679" y="1413"/>
                    <a:pt x="673" y="1401"/>
                  </a:cubicBezTo>
                  <a:cubicBezTo>
                    <a:pt x="664" y="1383"/>
                    <a:pt x="643" y="1364"/>
                    <a:pt x="623" y="1357"/>
                  </a:cubicBezTo>
                  <a:cubicBezTo>
                    <a:pt x="605" y="1344"/>
                    <a:pt x="585" y="1335"/>
                    <a:pt x="569" y="1319"/>
                  </a:cubicBezTo>
                  <a:cubicBezTo>
                    <a:pt x="566" y="1309"/>
                    <a:pt x="563" y="1313"/>
                    <a:pt x="569" y="1299"/>
                  </a:cubicBezTo>
                  <a:cubicBezTo>
                    <a:pt x="572" y="1296"/>
                    <a:pt x="577" y="1296"/>
                    <a:pt x="585" y="1289"/>
                  </a:cubicBezTo>
                  <a:cubicBezTo>
                    <a:pt x="593" y="1282"/>
                    <a:pt x="601" y="1271"/>
                    <a:pt x="617" y="1259"/>
                  </a:cubicBezTo>
                  <a:cubicBezTo>
                    <a:pt x="633" y="1243"/>
                    <a:pt x="662" y="1224"/>
                    <a:pt x="683" y="1217"/>
                  </a:cubicBezTo>
                  <a:cubicBezTo>
                    <a:pt x="692" y="1219"/>
                    <a:pt x="695" y="1222"/>
                    <a:pt x="703" y="1217"/>
                  </a:cubicBezTo>
                  <a:cubicBezTo>
                    <a:pt x="706" y="1208"/>
                    <a:pt x="708" y="1201"/>
                    <a:pt x="713" y="1193"/>
                  </a:cubicBezTo>
                  <a:cubicBezTo>
                    <a:pt x="712" y="1185"/>
                    <a:pt x="714" y="1176"/>
                    <a:pt x="711" y="1169"/>
                  </a:cubicBezTo>
                  <a:cubicBezTo>
                    <a:pt x="709" y="1164"/>
                    <a:pt x="702" y="1162"/>
                    <a:pt x="699" y="1157"/>
                  </a:cubicBezTo>
                  <a:cubicBezTo>
                    <a:pt x="694" y="1149"/>
                    <a:pt x="688" y="1137"/>
                    <a:pt x="685" y="1127"/>
                  </a:cubicBezTo>
                  <a:cubicBezTo>
                    <a:pt x="689" y="1115"/>
                    <a:pt x="698" y="1106"/>
                    <a:pt x="707" y="1097"/>
                  </a:cubicBezTo>
                  <a:cubicBezTo>
                    <a:pt x="692" y="1092"/>
                    <a:pt x="678" y="1099"/>
                    <a:pt x="663" y="1095"/>
                  </a:cubicBezTo>
                  <a:cubicBezTo>
                    <a:pt x="653" y="1089"/>
                    <a:pt x="659" y="1083"/>
                    <a:pt x="661" y="1073"/>
                  </a:cubicBezTo>
                  <a:cubicBezTo>
                    <a:pt x="658" y="1029"/>
                    <a:pt x="662" y="1034"/>
                    <a:pt x="615" y="1031"/>
                  </a:cubicBezTo>
                  <a:cubicBezTo>
                    <a:pt x="600" y="1029"/>
                    <a:pt x="587" y="1028"/>
                    <a:pt x="573" y="1021"/>
                  </a:cubicBezTo>
                  <a:cubicBezTo>
                    <a:pt x="570" y="1012"/>
                    <a:pt x="572" y="1004"/>
                    <a:pt x="575" y="995"/>
                  </a:cubicBezTo>
                  <a:cubicBezTo>
                    <a:pt x="574" y="975"/>
                    <a:pt x="569" y="951"/>
                    <a:pt x="573" y="931"/>
                  </a:cubicBezTo>
                  <a:cubicBezTo>
                    <a:pt x="575" y="921"/>
                    <a:pt x="585" y="909"/>
                    <a:pt x="589" y="899"/>
                  </a:cubicBezTo>
                  <a:cubicBezTo>
                    <a:pt x="591" y="895"/>
                    <a:pt x="593" y="887"/>
                    <a:pt x="593" y="887"/>
                  </a:cubicBezTo>
                  <a:cubicBezTo>
                    <a:pt x="589" y="876"/>
                    <a:pt x="592" y="882"/>
                    <a:pt x="579" y="869"/>
                  </a:cubicBezTo>
                  <a:cubicBezTo>
                    <a:pt x="571" y="861"/>
                    <a:pt x="571" y="829"/>
                    <a:pt x="557" y="827"/>
                  </a:cubicBezTo>
                  <a:cubicBezTo>
                    <a:pt x="547" y="825"/>
                    <a:pt x="537" y="826"/>
                    <a:pt x="527" y="825"/>
                  </a:cubicBezTo>
                  <a:cubicBezTo>
                    <a:pt x="517" y="823"/>
                    <a:pt x="512" y="824"/>
                    <a:pt x="509" y="815"/>
                  </a:cubicBezTo>
                  <a:cubicBezTo>
                    <a:pt x="506" y="807"/>
                    <a:pt x="503" y="789"/>
                    <a:pt x="501" y="777"/>
                  </a:cubicBezTo>
                  <a:cubicBezTo>
                    <a:pt x="499" y="765"/>
                    <a:pt x="501" y="754"/>
                    <a:pt x="499" y="745"/>
                  </a:cubicBezTo>
                  <a:cubicBezTo>
                    <a:pt x="497" y="738"/>
                    <a:pt x="496" y="729"/>
                    <a:pt x="489" y="725"/>
                  </a:cubicBezTo>
                  <a:cubicBezTo>
                    <a:pt x="478" y="719"/>
                    <a:pt x="464" y="722"/>
                    <a:pt x="451" y="721"/>
                  </a:cubicBezTo>
                  <a:cubicBezTo>
                    <a:pt x="432" y="716"/>
                    <a:pt x="404" y="692"/>
                    <a:pt x="387" y="689"/>
                  </a:cubicBezTo>
                  <a:cubicBezTo>
                    <a:pt x="376" y="687"/>
                    <a:pt x="364" y="688"/>
                    <a:pt x="353" y="687"/>
                  </a:cubicBezTo>
                  <a:cubicBezTo>
                    <a:pt x="342" y="684"/>
                    <a:pt x="334" y="676"/>
                    <a:pt x="329" y="665"/>
                  </a:cubicBezTo>
                  <a:cubicBezTo>
                    <a:pt x="327" y="661"/>
                    <a:pt x="325" y="653"/>
                    <a:pt x="325" y="653"/>
                  </a:cubicBezTo>
                  <a:cubicBezTo>
                    <a:pt x="324" y="638"/>
                    <a:pt x="323" y="597"/>
                    <a:pt x="311" y="585"/>
                  </a:cubicBezTo>
                  <a:cubicBezTo>
                    <a:pt x="310" y="584"/>
                    <a:pt x="297" y="581"/>
                    <a:pt x="297" y="581"/>
                  </a:cubicBezTo>
                  <a:cubicBezTo>
                    <a:pt x="276" y="584"/>
                    <a:pt x="269" y="590"/>
                    <a:pt x="253" y="601"/>
                  </a:cubicBezTo>
                  <a:cubicBezTo>
                    <a:pt x="246" y="606"/>
                    <a:pt x="233" y="617"/>
                    <a:pt x="233" y="617"/>
                  </a:cubicBezTo>
                  <a:cubicBezTo>
                    <a:pt x="225" y="621"/>
                    <a:pt x="217" y="630"/>
                    <a:pt x="205" y="633"/>
                  </a:cubicBezTo>
                  <a:cubicBezTo>
                    <a:pt x="193" y="636"/>
                    <a:pt x="173" y="633"/>
                    <a:pt x="161" y="633"/>
                  </a:cubicBezTo>
                  <a:cubicBezTo>
                    <a:pt x="152" y="632"/>
                    <a:pt x="144" y="632"/>
                    <a:pt x="135" y="631"/>
                  </a:cubicBezTo>
                  <a:cubicBezTo>
                    <a:pt x="131" y="630"/>
                    <a:pt x="123" y="627"/>
                    <a:pt x="123" y="627"/>
                  </a:cubicBezTo>
                  <a:cubicBezTo>
                    <a:pt x="113" y="612"/>
                    <a:pt x="123" y="594"/>
                    <a:pt x="113" y="579"/>
                  </a:cubicBezTo>
                  <a:cubicBezTo>
                    <a:pt x="101" y="587"/>
                    <a:pt x="103" y="590"/>
                    <a:pt x="89" y="595"/>
                  </a:cubicBezTo>
                  <a:cubicBezTo>
                    <a:pt x="85" y="596"/>
                    <a:pt x="65" y="601"/>
                    <a:pt x="65" y="601"/>
                  </a:cubicBezTo>
                  <a:cubicBezTo>
                    <a:pt x="58" y="596"/>
                    <a:pt x="51" y="591"/>
                    <a:pt x="45" y="585"/>
                  </a:cubicBezTo>
                  <a:cubicBezTo>
                    <a:pt x="41" y="567"/>
                    <a:pt x="21" y="541"/>
                    <a:pt x="7" y="527"/>
                  </a:cubicBezTo>
                  <a:cubicBezTo>
                    <a:pt x="1" y="509"/>
                    <a:pt x="0" y="504"/>
                    <a:pt x="15" y="489"/>
                  </a:cubicBezTo>
                  <a:cubicBezTo>
                    <a:pt x="17" y="483"/>
                    <a:pt x="21" y="471"/>
                    <a:pt x="21" y="471"/>
                  </a:cubicBezTo>
                  <a:cubicBezTo>
                    <a:pt x="19" y="445"/>
                    <a:pt x="9" y="425"/>
                    <a:pt x="41" y="419"/>
                  </a:cubicBezTo>
                  <a:cubicBezTo>
                    <a:pt x="49" y="414"/>
                    <a:pt x="72" y="396"/>
                    <a:pt x="79" y="393"/>
                  </a:cubicBezTo>
                  <a:cubicBezTo>
                    <a:pt x="89" y="389"/>
                    <a:pt x="104" y="388"/>
                    <a:pt x="115" y="385"/>
                  </a:cubicBezTo>
                  <a:cubicBezTo>
                    <a:pt x="123" y="377"/>
                    <a:pt x="126" y="368"/>
                    <a:pt x="129" y="357"/>
                  </a:cubicBezTo>
                  <a:cubicBezTo>
                    <a:pt x="132" y="329"/>
                    <a:pt x="132" y="340"/>
                    <a:pt x="159" y="337"/>
                  </a:cubicBezTo>
                  <a:cubicBezTo>
                    <a:pt x="156" y="316"/>
                    <a:pt x="161" y="305"/>
                    <a:pt x="167" y="287"/>
                  </a:cubicBezTo>
                  <a:cubicBezTo>
                    <a:pt x="163" y="270"/>
                    <a:pt x="150" y="237"/>
                    <a:pt x="133" y="233"/>
                  </a:cubicBezTo>
                  <a:cubicBezTo>
                    <a:pt x="128" y="221"/>
                    <a:pt x="128" y="210"/>
                    <a:pt x="133" y="205"/>
                  </a:cubicBezTo>
                  <a:cubicBezTo>
                    <a:pt x="138" y="200"/>
                    <a:pt x="159" y="208"/>
                    <a:pt x="163" y="205"/>
                  </a:cubicBezTo>
                  <a:cubicBezTo>
                    <a:pt x="175" y="201"/>
                    <a:pt x="165" y="195"/>
                    <a:pt x="159" y="189"/>
                  </a:cubicBezTo>
                  <a:cubicBezTo>
                    <a:pt x="157" y="182"/>
                    <a:pt x="149" y="168"/>
                    <a:pt x="147" y="161"/>
                  </a:cubicBezTo>
                  <a:cubicBezTo>
                    <a:pt x="159" y="149"/>
                    <a:pt x="160" y="161"/>
                    <a:pt x="179" y="163"/>
                  </a:cubicBezTo>
                  <a:cubicBezTo>
                    <a:pt x="211" y="161"/>
                    <a:pt x="196" y="154"/>
                    <a:pt x="217" y="139"/>
                  </a:cubicBezTo>
                  <a:cubicBezTo>
                    <a:pt x="222" y="125"/>
                    <a:pt x="227" y="134"/>
                    <a:pt x="237" y="131"/>
                  </a:cubicBezTo>
                  <a:cubicBezTo>
                    <a:pt x="240" y="140"/>
                    <a:pt x="241" y="150"/>
                    <a:pt x="247" y="157"/>
                  </a:cubicBezTo>
                  <a:cubicBezTo>
                    <a:pt x="253" y="164"/>
                    <a:pt x="259" y="167"/>
                    <a:pt x="263" y="175"/>
                  </a:cubicBezTo>
                  <a:cubicBezTo>
                    <a:pt x="268" y="184"/>
                    <a:pt x="269" y="192"/>
                    <a:pt x="279" y="195"/>
                  </a:cubicBezTo>
                  <a:cubicBezTo>
                    <a:pt x="300" y="194"/>
                    <a:pt x="316" y="192"/>
                    <a:pt x="333" y="181"/>
                  </a:cubicBezTo>
                  <a:cubicBezTo>
                    <a:pt x="341" y="168"/>
                    <a:pt x="348" y="158"/>
                    <a:pt x="361" y="149"/>
                  </a:cubicBezTo>
                  <a:cubicBezTo>
                    <a:pt x="365" y="146"/>
                    <a:pt x="373" y="141"/>
                    <a:pt x="373" y="141"/>
                  </a:cubicBezTo>
                  <a:cubicBezTo>
                    <a:pt x="363" y="127"/>
                    <a:pt x="358" y="115"/>
                    <a:pt x="353" y="99"/>
                  </a:cubicBezTo>
                  <a:cubicBezTo>
                    <a:pt x="346" y="77"/>
                    <a:pt x="357" y="110"/>
                    <a:pt x="347" y="87"/>
                  </a:cubicBezTo>
                  <a:cubicBezTo>
                    <a:pt x="345" y="83"/>
                    <a:pt x="343" y="75"/>
                    <a:pt x="343" y="75"/>
                  </a:cubicBezTo>
                  <a:cubicBezTo>
                    <a:pt x="358" y="70"/>
                    <a:pt x="374" y="70"/>
                    <a:pt x="389" y="65"/>
                  </a:cubicBezTo>
                  <a:cubicBezTo>
                    <a:pt x="401" y="68"/>
                    <a:pt x="401" y="78"/>
                    <a:pt x="411" y="81"/>
                  </a:cubicBezTo>
                  <a:cubicBezTo>
                    <a:pt x="415" y="80"/>
                    <a:pt x="417" y="67"/>
                    <a:pt x="421" y="65"/>
                  </a:cubicBezTo>
                  <a:cubicBezTo>
                    <a:pt x="428" y="61"/>
                    <a:pt x="422" y="65"/>
                    <a:pt x="433" y="61"/>
                  </a:cubicBezTo>
                  <a:cubicBezTo>
                    <a:pt x="446" y="65"/>
                    <a:pt x="431" y="59"/>
                    <a:pt x="447" y="57"/>
                  </a:cubicBezTo>
                  <a:cubicBezTo>
                    <a:pt x="467" y="55"/>
                    <a:pt x="473" y="49"/>
                    <a:pt x="487" y="17"/>
                  </a:cubicBezTo>
                  <a:cubicBezTo>
                    <a:pt x="493" y="0"/>
                    <a:pt x="473" y="20"/>
                    <a:pt x="511" y="23"/>
                  </a:cubicBezTo>
                  <a:cubicBezTo>
                    <a:pt x="519" y="34"/>
                    <a:pt x="521" y="45"/>
                    <a:pt x="525" y="57"/>
                  </a:cubicBezTo>
                  <a:cubicBezTo>
                    <a:pt x="524" y="75"/>
                    <a:pt x="533" y="82"/>
                    <a:pt x="525" y="95"/>
                  </a:cubicBezTo>
                  <a:cubicBezTo>
                    <a:pt x="526" y="106"/>
                    <a:pt x="524" y="114"/>
                    <a:pt x="525" y="125"/>
                  </a:cubicBezTo>
                  <a:cubicBezTo>
                    <a:pt x="528" y="150"/>
                    <a:pt x="550" y="150"/>
                    <a:pt x="569" y="153"/>
                  </a:cubicBezTo>
                  <a:cubicBezTo>
                    <a:pt x="593" y="150"/>
                    <a:pt x="599" y="137"/>
                    <a:pt x="623" y="131"/>
                  </a:cubicBezTo>
                  <a:cubicBezTo>
                    <a:pt x="631" y="123"/>
                    <a:pt x="619" y="110"/>
                    <a:pt x="631" y="113"/>
                  </a:cubicBezTo>
                  <a:cubicBezTo>
                    <a:pt x="635" y="114"/>
                    <a:pt x="651" y="131"/>
                    <a:pt x="651" y="131"/>
                  </a:cubicBezTo>
                  <a:cubicBezTo>
                    <a:pt x="657" y="132"/>
                    <a:pt x="658" y="123"/>
                    <a:pt x="663" y="119"/>
                  </a:cubicBezTo>
                  <a:cubicBezTo>
                    <a:pt x="668" y="115"/>
                    <a:pt x="673" y="110"/>
                    <a:pt x="679" y="109"/>
                  </a:cubicBezTo>
                  <a:cubicBezTo>
                    <a:pt x="694" y="114"/>
                    <a:pt x="687" y="112"/>
                    <a:pt x="701" y="115"/>
                  </a:cubicBezTo>
                  <a:cubicBezTo>
                    <a:pt x="710" y="112"/>
                    <a:pt x="718" y="107"/>
                    <a:pt x="727" y="105"/>
                  </a:cubicBezTo>
                  <a:cubicBezTo>
                    <a:pt x="739" y="109"/>
                    <a:pt x="736" y="105"/>
                    <a:pt x="751" y="107"/>
                  </a:cubicBezTo>
                  <a:cubicBezTo>
                    <a:pt x="764" y="105"/>
                    <a:pt x="775" y="109"/>
                    <a:pt x="787" y="105"/>
                  </a:cubicBezTo>
                  <a:cubicBezTo>
                    <a:pt x="792" y="100"/>
                    <a:pt x="801" y="87"/>
                    <a:pt x="801" y="87"/>
                  </a:cubicBezTo>
                  <a:cubicBezTo>
                    <a:pt x="802" y="78"/>
                    <a:pt x="803" y="67"/>
                    <a:pt x="809" y="59"/>
                  </a:cubicBezTo>
                  <a:cubicBezTo>
                    <a:pt x="813" y="55"/>
                    <a:pt x="821" y="47"/>
                    <a:pt x="821" y="47"/>
                  </a:cubicBezTo>
                  <a:cubicBezTo>
                    <a:pt x="821" y="46"/>
                    <a:pt x="833" y="27"/>
                    <a:pt x="821" y="39"/>
                  </a:cubicBezTo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60" name="Freeform 24"/>
            <p:cNvSpPr>
              <a:spLocks/>
            </p:cNvSpPr>
            <p:nvPr/>
          </p:nvSpPr>
          <p:spPr bwMode="auto">
            <a:xfrm>
              <a:off x="2918" y="2274"/>
              <a:ext cx="440" cy="482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12" y="312"/>
                </a:cxn>
                <a:cxn ang="0">
                  <a:pos x="34" y="348"/>
                </a:cxn>
                <a:cxn ang="0">
                  <a:pos x="30" y="370"/>
                </a:cxn>
                <a:cxn ang="0">
                  <a:pos x="32" y="400"/>
                </a:cxn>
                <a:cxn ang="0">
                  <a:pos x="38" y="420"/>
                </a:cxn>
                <a:cxn ang="0">
                  <a:pos x="60" y="478"/>
                </a:cxn>
                <a:cxn ang="0">
                  <a:pos x="84" y="476"/>
                </a:cxn>
                <a:cxn ang="0">
                  <a:pos x="100" y="460"/>
                </a:cxn>
                <a:cxn ang="0">
                  <a:pos x="144" y="452"/>
                </a:cxn>
                <a:cxn ang="0">
                  <a:pos x="172" y="470"/>
                </a:cxn>
                <a:cxn ang="0">
                  <a:pos x="184" y="482"/>
                </a:cxn>
                <a:cxn ang="0">
                  <a:pos x="208" y="448"/>
                </a:cxn>
                <a:cxn ang="0">
                  <a:pos x="246" y="450"/>
                </a:cxn>
                <a:cxn ang="0">
                  <a:pos x="264" y="434"/>
                </a:cxn>
                <a:cxn ang="0">
                  <a:pos x="270" y="388"/>
                </a:cxn>
                <a:cxn ang="0">
                  <a:pos x="294" y="370"/>
                </a:cxn>
                <a:cxn ang="0">
                  <a:pos x="330" y="354"/>
                </a:cxn>
                <a:cxn ang="0">
                  <a:pos x="384" y="360"/>
                </a:cxn>
                <a:cxn ang="0">
                  <a:pos x="406" y="360"/>
                </a:cxn>
                <a:cxn ang="0">
                  <a:pos x="418" y="356"/>
                </a:cxn>
                <a:cxn ang="0">
                  <a:pos x="440" y="310"/>
                </a:cxn>
                <a:cxn ang="0">
                  <a:pos x="418" y="278"/>
                </a:cxn>
                <a:cxn ang="0">
                  <a:pos x="412" y="256"/>
                </a:cxn>
                <a:cxn ang="0">
                  <a:pos x="356" y="240"/>
                </a:cxn>
                <a:cxn ang="0">
                  <a:pos x="344" y="188"/>
                </a:cxn>
                <a:cxn ang="0">
                  <a:pos x="342" y="166"/>
                </a:cxn>
                <a:cxn ang="0">
                  <a:pos x="282" y="138"/>
                </a:cxn>
                <a:cxn ang="0">
                  <a:pos x="250" y="116"/>
                </a:cxn>
                <a:cxn ang="0">
                  <a:pos x="202" y="102"/>
                </a:cxn>
                <a:cxn ang="0">
                  <a:pos x="178" y="92"/>
                </a:cxn>
                <a:cxn ang="0">
                  <a:pos x="162" y="34"/>
                </a:cxn>
                <a:cxn ang="0">
                  <a:pos x="160" y="10"/>
                </a:cxn>
                <a:cxn ang="0">
                  <a:pos x="142" y="0"/>
                </a:cxn>
                <a:cxn ang="0">
                  <a:pos x="84" y="34"/>
                </a:cxn>
                <a:cxn ang="0">
                  <a:pos x="10" y="54"/>
                </a:cxn>
                <a:cxn ang="0">
                  <a:pos x="24" y="76"/>
                </a:cxn>
                <a:cxn ang="0">
                  <a:pos x="34" y="98"/>
                </a:cxn>
                <a:cxn ang="0">
                  <a:pos x="32" y="128"/>
                </a:cxn>
                <a:cxn ang="0">
                  <a:pos x="26" y="124"/>
                </a:cxn>
                <a:cxn ang="0">
                  <a:pos x="20" y="130"/>
                </a:cxn>
                <a:cxn ang="0">
                  <a:pos x="8" y="190"/>
                </a:cxn>
                <a:cxn ang="0">
                  <a:pos x="20" y="238"/>
                </a:cxn>
                <a:cxn ang="0">
                  <a:pos x="6" y="284"/>
                </a:cxn>
                <a:cxn ang="0">
                  <a:pos x="0" y="294"/>
                </a:cxn>
              </a:cxnLst>
              <a:rect l="0" t="0" r="r" b="b"/>
              <a:pathLst>
                <a:path w="440" h="482">
                  <a:moveTo>
                    <a:pt x="0" y="294"/>
                  </a:moveTo>
                  <a:cubicBezTo>
                    <a:pt x="4" y="300"/>
                    <a:pt x="12" y="312"/>
                    <a:pt x="12" y="312"/>
                  </a:cubicBezTo>
                  <a:cubicBezTo>
                    <a:pt x="14" y="330"/>
                    <a:pt x="16" y="342"/>
                    <a:pt x="34" y="348"/>
                  </a:cubicBezTo>
                  <a:cubicBezTo>
                    <a:pt x="45" y="359"/>
                    <a:pt x="42" y="362"/>
                    <a:pt x="30" y="370"/>
                  </a:cubicBezTo>
                  <a:cubicBezTo>
                    <a:pt x="23" y="380"/>
                    <a:pt x="25" y="390"/>
                    <a:pt x="32" y="400"/>
                  </a:cubicBezTo>
                  <a:cubicBezTo>
                    <a:pt x="34" y="407"/>
                    <a:pt x="38" y="420"/>
                    <a:pt x="38" y="420"/>
                  </a:cubicBezTo>
                  <a:cubicBezTo>
                    <a:pt x="40" y="437"/>
                    <a:pt x="41" y="472"/>
                    <a:pt x="60" y="478"/>
                  </a:cubicBezTo>
                  <a:cubicBezTo>
                    <a:pt x="70" y="476"/>
                    <a:pt x="75" y="478"/>
                    <a:pt x="84" y="476"/>
                  </a:cubicBezTo>
                  <a:cubicBezTo>
                    <a:pt x="91" y="472"/>
                    <a:pt x="93" y="464"/>
                    <a:pt x="100" y="460"/>
                  </a:cubicBezTo>
                  <a:cubicBezTo>
                    <a:pt x="113" y="453"/>
                    <a:pt x="130" y="453"/>
                    <a:pt x="144" y="452"/>
                  </a:cubicBezTo>
                  <a:cubicBezTo>
                    <a:pt x="166" y="455"/>
                    <a:pt x="161" y="456"/>
                    <a:pt x="172" y="470"/>
                  </a:cubicBezTo>
                  <a:cubicBezTo>
                    <a:pt x="175" y="474"/>
                    <a:pt x="184" y="482"/>
                    <a:pt x="184" y="482"/>
                  </a:cubicBezTo>
                  <a:cubicBezTo>
                    <a:pt x="203" y="477"/>
                    <a:pt x="194" y="458"/>
                    <a:pt x="208" y="448"/>
                  </a:cubicBezTo>
                  <a:cubicBezTo>
                    <a:pt x="222" y="453"/>
                    <a:pt x="231" y="452"/>
                    <a:pt x="246" y="450"/>
                  </a:cubicBezTo>
                  <a:cubicBezTo>
                    <a:pt x="255" y="446"/>
                    <a:pt x="259" y="442"/>
                    <a:pt x="264" y="434"/>
                  </a:cubicBezTo>
                  <a:cubicBezTo>
                    <a:pt x="265" y="428"/>
                    <a:pt x="266" y="395"/>
                    <a:pt x="270" y="388"/>
                  </a:cubicBezTo>
                  <a:cubicBezTo>
                    <a:pt x="273" y="384"/>
                    <a:pt x="289" y="375"/>
                    <a:pt x="294" y="370"/>
                  </a:cubicBezTo>
                  <a:cubicBezTo>
                    <a:pt x="299" y="355"/>
                    <a:pt x="317" y="357"/>
                    <a:pt x="330" y="354"/>
                  </a:cubicBezTo>
                  <a:cubicBezTo>
                    <a:pt x="349" y="360"/>
                    <a:pt x="360" y="359"/>
                    <a:pt x="384" y="360"/>
                  </a:cubicBezTo>
                  <a:cubicBezTo>
                    <a:pt x="395" y="363"/>
                    <a:pt x="392" y="363"/>
                    <a:pt x="406" y="360"/>
                  </a:cubicBezTo>
                  <a:cubicBezTo>
                    <a:pt x="410" y="359"/>
                    <a:pt x="418" y="356"/>
                    <a:pt x="418" y="356"/>
                  </a:cubicBezTo>
                  <a:cubicBezTo>
                    <a:pt x="425" y="349"/>
                    <a:pt x="436" y="321"/>
                    <a:pt x="440" y="310"/>
                  </a:cubicBezTo>
                  <a:cubicBezTo>
                    <a:pt x="437" y="298"/>
                    <a:pt x="427" y="287"/>
                    <a:pt x="418" y="278"/>
                  </a:cubicBezTo>
                  <a:cubicBezTo>
                    <a:pt x="416" y="272"/>
                    <a:pt x="416" y="261"/>
                    <a:pt x="412" y="256"/>
                  </a:cubicBezTo>
                  <a:cubicBezTo>
                    <a:pt x="403" y="245"/>
                    <a:pt x="367" y="241"/>
                    <a:pt x="356" y="240"/>
                  </a:cubicBezTo>
                  <a:cubicBezTo>
                    <a:pt x="344" y="228"/>
                    <a:pt x="347" y="204"/>
                    <a:pt x="344" y="188"/>
                  </a:cubicBezTo>
                  <a:cubicBezTo>
                    <a:pt x="343" y="182"/>
                    <a:pt x="342" y="166"/>
                    <a:pt x="342" y="166"/>
                  </a:cubicBezTo>
                  <a:cubicBezTo>
                    <a:pt x="338" y="127"/>
                    <a:pt x="324" y="140"/>
                    <a:pt x="282" y="138"/>
                  </a:cubicBezTo>
                  <a:cubicBezTo>
                    <a:pt x="273" y="129"/>
                    <a:pt x="263" y="119"/>
                    <a:pt x="250" y="116"/>
                  </a:cubicBezTo>
                  <a:cubicBezTo>
                    <a:pt x="236" y="107"/>
                    <a:pt x="219" y="104"/>
                    <a:pt x="202" y="102"/>
                  </a:cubicBezTo>
                  <a:cubicBezTo>
                    <a:pt x="193" y="99"/>
                    <a:pt x="186" y="97"/>
                    <a:pt x="178" y="92"/>
                  </a:cubicBezTo>
                  <a:cubicBezTo>
                    <a:pt x="171" y="81"/>
                    <a:pt x="165" y="50"/>
                    <a:pt x="162" y="34"/>
                  </a:cubicBezTo>
                  <a:cubicBezTo>
                    <a:pt x="161" y="26"/>
                    <a:pt x="162" y="18"/>
                    <a:pt x="160" y="10"/>
                  </a:cubicBezTo>
                  <a:cubicBezTo>
                    <a:pt x="158" y="3"/>
                    <a:pt x="142" y="0"/>
                    <a:pt x="142" y="0"/>
                  </a:cubicBezTo>
                  <a:cubicBezTo>
                    <a:pt x="114" y="4"/>
                    <a:pt x="106" y="21"/>
                    <a:pt x="84" y="34"/>
                  </a:cubicBezTo>
                  <a:cubicBezTo>
                    <a:pt x="59" y="48"/>
                    <a:pt x="39" y="52"/>
                    <a:pt x="10" y="54"/>
                  </a:cubicBezTo>
                  <a:cubicBezTo>
                    <a:pt x="18" y="59"/>
                    <a:pt x="18" y="69"/>
                    <a:pt x="24" y="76"/>
                  </a:cubicBezTo>
                  <a:cubicBezTo>
                    <a:pt x="26" y="85"/>
                    <a:pt x="31" y="89"/>
                    <a:pt x="34" y="98"/>
                  </a:cubicBezTo>
                  <a:cubicBezTo>
                    <a:pt x="33" y="108"/>
                    <a:pt x="35" y="118"/>
                    <a:pt x="32" y="128"/>
                  </a:cubicBezTo>
                  <a:cubicBezTo>
                    <a:pt x="31" y="130"/>
                    <a:pt x="28" y="124"/>
                    <a:pt x="26" y="124"/>
                  </a:cubicBezTo>
                  <a:cubicBezTo>
                    <a:pt x="23" y="124"/>
                    <a:pt x="22" y="128"/>
                    <a:pt x="20" y="130"/>
                  </a:cubicBezTo>
                  <a:cubicBezTo>
                    <a:pt x="24" y="152"/>
                    <a:pt x="33" y="182"/>
                    <a:pt x="8" y="190"/>
                  </a:cubicBezTo>
                  <a:cubicBezTo>
                    <a:pt x="3" y="204"/>
                    <a:pt x="13" y="225"/>
                    <a:pt x="20" y="238"/>
                  </a:cubicBezTo>
                  <a:cubicBezTo>
                    <a:pt x="17" y="254"/>
                    <a:pt x="15" y="270"/>
                    <a:pt x="6" y="284"/>
                  </a:cubicBezTo>
                  <a:cubicBezTo>
                    <a:pt x="4" y="295"/>
                    <a:pt x="7" y="294"/>
                    <a:pt x="0" y="294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61" name="Freeform 25"/>
            <p:cNvSpPr>
              <a:spLocks/>
            </p:cNvSpPr>
            <p:nvPr/>
          </p:nvSpPr>
          <p:spPr bwMode="auto">
            <a:xfrm>
              <a:off x="3161" y="2632"/>
              <a:ext cx="309" cy="292"/>
            </a:xfrm>
            <a:custGeom>
              <a:avLst/>
              <a:gdLst/>
              <a:ahLst/>
              <a:cxnLst>
                <a:cxn ang="0">
                  <a:pos x="9" y="94"/>
                </a:cxn>
                <a:cxn ang="0">
                  <a:pos x="61" y="168"/>
                </a:cxn>
                <a:cxn ang="0">
                  <a:pos x="105" y="174"/>
                </a:cxn>
                <a:cxn ang="0">
                  <a:pos x="127" y="198"/>
                </a:cxn>
                <a:cxn ang="0">
                  <a:pos x="171" y="204"/>
                </a:cxn>
                <a:cxn ang="0">
                  <a:pos x="179" y="216"/>
                </a:cxn>
                <a:cxn ang="0">
                  <a:pos x="163" y="240"/>
                </a:cxn>
                <a:cxn ang="0">
                  <a:pos x="139" y="282"/>
                </a:cxn>
                <a:cxn ang="0">
                  <a:pos x="235" y="284"/>
                </a:cxn>
                <a:cxn ang="0">
                  <a:pos x="255" y="254"/>
                </a:cxn>
                <a:cxn ang="0">
                  <a:pos x="291" y="224"/>
                </a:cxn>
                <a:cxn ang="0">
                  <a:pos x="293" y="200"/>
                </a:cxn>
                <a:cxn ang="0">
                  <a:pos x="309" y="162"/>
                </a:cxn>
                <a:cxn ang="0">
                  <a:pos x="271" y="160"/>
                </a:cxn>
                <a:cxn ang="0">
                  <a:pos x="257" y="148"/>
                </a:cxn>
                <a:cxn ang="0">
                  <a:pos x="265" y="130"/>
                </a:cxn>
                <a:cxn ang="0">
                  <a:pos x="249" y="94"/>
                </a:cxn>
                <a:cxn ang="0">
                  <a:pos x="191" y="92"/>
                </a:cxn>
                <a:cxn ang="0">
                  <a:pos x="171" y="80"/>
                </a:cxn>
                <a:cxn ang="0">
                  <a:pos x="177" y="56"/>
                </a:cxn>
                <a:cxn ang="0">
                  <a:pos x="175" y="40"/>
                </a:cxn>
                <a:cxn ang="0">
                  <a:pos x="171" y="28"/>
                </a:cxn>
                <a:cxn ang="0">
                  <a:pos x="153" y="8"/>
                </a:cxn>
                <a:cxn ang="0">
                  <a:pos x="97" y="0"/>
                </a:cxn>
                <a:cxn ang="0">
                  <a:pos x="43" y="18"/>
                </a:cxn>
                <a:cxn ang="0">
                  <a:pos x="17" y="38"/>
                </a:cxn>
                <a:cxn ang="0">
                  <a:pos x="15" y="76"/>
                </a:cxn>
                <a:cxn ang="0">
                  <a:pos x="9" y="94"/>
                </a:cxn>
              </a:cxnLst>
              <a:rect l="0" t="0" r="r" b="b"/>
              <a:pathLst>
                <a:path w="309" h="292">
                  <a:moveTo>
                    <a:pt x="9" y="94"/>
                  </a:moveTo>
                  <a:cubicBezTo>
                    <a:pt x="24" y="117"/>
                    <a:pt x="42" y="149"/>
                    <a:pt x="61" y="168"/>
                  </a:cubicBezTo>
                  <a:cubicBezTo>
                    <a:pt x="76" y="165"/>
                    <a:pt x="90" y="171"/>
                    <a:pt x="105" y="174"/>
                  </a:cubicBezTo>
                  <a:cubicBezTo>
                    <a:pt x="115" y="181"/>
                    <a:pt x="120" y="189"/>
                    <a:pt x="127" y="198"/>
                  </a:cubicBezTo>
                  <a:cubicBezTo>
                    <a:pt x="146" y="193"/>
                    <a:pt x="154" y="198"/>
                    <a:pt x="171" y="204"/>
                  </a:cubicBezTo>
                  <a:cubicBezTo>
                    <a:pt x="173" y="206"/>
                    <a:pt x="180" y="211"/>
                    <a:pt x="179" y="216"/>
                  </a:cubicBezTo>
                  <a:cubicBezTo>
                    <a:pt x="178" y="225"/>
                    <a:pt x="168" y="233"/>
                    <a:pt x="163" y="240"/>
                  </a:cubicBezTo>
                  <a:cubicBezTo>
                    <a:pt x="154" y="252"/>
                    <a:pt x="144" y="268"/>
                    <a:pt x="139" y="282"/>
                  </a:cubicBezTo>
                  <a:cubicBezTo>
                    <a:pt x="169" y="292"/>
                    <a:pt x="203" y="287"/>
                    <a:pt x="235" y="284"/>
                  </a:cubicBezTo>
                  <a:cubicBezTo>
                    <a:pt x="244" y="275"/>
                    <a:pt x="246" y="263"/>
                    <a:pt x="255" y="254"/>
                  </a:cubicBezTo>
                  <a:cubicBezTo>
                    <a:pt x="267" y="242"/>
                    <a:pt x="280" y="235"/>
                    <a:pt x="291" y="224"/>
                  </a:cubicBezTo>
                  <a:cubicBezTo>
                    <a:pt x="294" y="216"/>
                    <a:pt x="296" y="209"/>
                    <a:pt x="293" y="200"/>
                  </a:cubicBezTo>
                  <a:cubicBezTo>
                    <a:pt x="295" y="177"/>
                    <a:pt x="298" y="179"/>
                    <a:pt x="309" y="162"/>
                  </a:cubicBezTo>
                  <a:cubicBezTo>
                    <a:pt x="298" y="158"/>
                    <a:pt x="283" y="161"/>
                    <a:pt x="271" y="160"/>
                  </a:cubicBezTo>
                  <a:cubicBezTo>
                    <a:pt x="263" y="157"/>
                    <a:pt x="260" y="156"/>
                    <a:pt x="257" y="148"/>
                  </a:cubicBezTo>
                  <a:cubicBezTo>
                    <a:pt x="259" y="141"/>
                    <a:pt x="263" y="137"/>
                    <a:pt x="265" y="130"/>
                  </a:cubicBezTo>
                  <a:cubicBezTo>
                    <a:pt x="262" y="116"/>
                    <a:pt x="261" y="102"/>
                    <a:pt x="249" y="94"/>
                  </a:cubicBezTo>
                  <a:cubicBezTo>
                    <a:pt x="232" y="98"/>
                    <a:pt x="208" y="94"/>
                    <a:pt x="191" y="92"/>
                  </a:cubicBezTo>
                  <a:cubicBezTo>
                    <a:pt x="184" y="89"/>
                    <a:pt x="171" y="80"/>
                    <a:pt x="171" y="80"/>
                  </a:cubicBezTo>
                  <a:cubicBezTo>
                    <a:pt x="168" y="70"/>
                    <a:pt x="174" y="65"/>
                    <a:pt x="177" y="56"/>
                  </a:cubicBezTo>
                  <a:cubicBezTo>
                    <a:pt x="176" y="51"/>
                    <a:pt x="176" y="45"/>
                    <a:pt x="175" y="40"/>
                  </a:cubicBezTo>
                  <a:cubicBezTo>
                    <a:pt x="174" y="36"/>
                    <a:pt x="171" y="28"/>
                    <a:pt x="171" y="28"/>
                  </a:cubicBezTo>
                  <a:cubicBezTo>
                    <a:pt x="169" y="0"/>
                    <a:pt x="173" y="1"/>
                    <a:pt x="153" y="8"/>
                  </a:cubicBezTo>
                  <a:cubicBezTo>
                    <a:pt x="132" y="7"/>
                    <a:pt x="116" y="5"/>
                    <a:pt x="97" y="0"/>
                  </a:cubicBezTo>
                  <a:cubicBezTo>
                    <a:pt x="58" y="2"/>
                    <a:pt x="67" y="1"/>
                    <a:pt x="43" y="18"/>
                  </a:cubicBezTo>
                  <a:cubicBezTo>
                    <a:pt x="34" y="24"/>
                    <a:pt x="17" y="38"/>
                    <a:pt x="17" y="38"/>
                  </a:cubicBezTo>
                  <a:cubicBezTo>
                    <a:pt x="16" y="51"/>
                    <a:pt x="17" y="63"/>
                    <a:pt x="15" y="76"/>
                  </a:cubicBezTo>
                  <a:cubicBezTo>
                    <a:pt x="14" y="81"/>
                    <a:pt x="0" y="94"/>
                    <a:pt x="9" y="94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62" name="Freeform 26"/>
            <p:cNvSpPr>
              <a:spLocks/>
            </p:cNvSpPr>
            <p:nvPr/>
          </p:nvSpPr>
          <p:spPr bwMode="auto">
            <a:xfrm>
              <a:off x="3257" y="3004"/>
              <a:ext cx="183" cy="17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47" y="20"/>
                </a:cxn>
                <a:cxn ang="0">
                  <a:pos x="37" y="58"/>
                </a:cxn>
                <a:cxn ang="0">
                  <a:pos x="13" y="114"/>
                </a:cxn>
                <a:cxn ang="0">
                  <a:pos x="13" y="142"/>
                </a:cxn>
                <a:cxn ang="0">
                  <a:pos x="13" y="146"/>
                </a:cxn>
                <a:cxn ang="0">
                  <a:pos x="93" y="172"/>
                </a:cxn>
                <a:cxn ang="0">
                  <a:pos x="155" y="162"/>
                </a:cxn>
                <a:cxn ang="0">
                  <a:pos x="167" y="154"/>
                </a:cxn>
                <a:cxn ang="0">
                  <a:pos x="179" y="142"/>
                </a:cxn>
                <a:cxn ang="0">
                  <a:pos x="183" y="110"/>
                </a:cxn>
                <a:cxn ang="0">
                  <a:pos x="107" y="38"/>
                </a:cxn>
                <a:cxn ang="0">
                  <a:pos x="71" y="0"/>
                </a:cxn>
              </a:cxnLst>
              <a:rect l="0" t="0" r="r" b="b"/>
              <a:pathLst>
                <a:path w="183" h="172">
                  <a:moveTo>
                    <a:pt x="71" y="0"/>
                  </a:moveTo>
                  <a:cubicBezTo>
                    <a:pt x="67" y="11"/>
                    <a:pt x="56" y="14"/>
                    <a:pt x="47" y="20"/>
                  </a:cubicBezTo>
                  <a:cubicBezTo>
                    <a:pt x="45" y="34"/>
                    <a:pt x="45" y="46"/>
                    <a:pt x="37" y="58"/>
                  </a:cubicBezTo>
                  <a:cubicBezTo>
                    <a:pt x="35" y="72"/>
                    <a:pt x="21" y="102"/>
                    <a:pt x="13" y="114"/>
                  </a:cubicBezTo>
                  <a:cubicBezTo>
                    <a:pt x="8" y="127"/>
                    <a:pt x="13" y="137"/>
                    <a:pt x="13" y="142"/>
                  </a:cubicBezTo>
                  <a:cubicBezTo>
                    <a:pt x="13" y="147"/>
                    <a:pt x="0" y="141"/>
                    <a:pt x="13" y="146"/>
                  </a:cubicBezTo>
                  <a:cubicBezTo>
                    <a:pt x="26" y="151"/>
                    <a:pt x="55" y="170"/>
                    <a:pt x="93" y="172"/>
                  </a:cubicBezTo>
                  <a:cubicBezTo>
                    <a:pt x="116" y="170"/>
                    <a:pt x="133" y="168"/>
                    <a:pt x="155" y="162"/>
                  </a:cubicBezTo>
                  <a:cubicBezTo>
                    <a:pt x="159" y="159"/>
                    <a:pt x="164" y="157"/>
                    <a:pt x="167" y="154"/>
                  </a:cubicBezTo>
                  <a:cubicBezTo>
                    <a:pt x="171" y="150"/>
                    <a:pt x="179" y="142"/>
                    <a:pt x="179" y="142"/>
                  </a:cubicBezTo>
                  <a:cubicBezTo>
                    <a:pt x="183" y="129"/>
                    <a:pt x="183" y="132"/>
                    <a:pt x="183" y="110"/>
                  </a:cubicBezTo>
                  <a:cubicBezTo>
                    <a:pt x="183" y="65"/>
                    <a:pt x="143" y="50"/>
                    <a:pt x="107" y="38"/>
                  </a:cubicBezTo>
                  <a:cubicBezTo>
                    <a:pt x="100" y="31"/>
                    <a:pt x="71" y="9"/>
                    <a:pt x="71" y="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63" name="Freeform 27"/>
            <p:cNvSpPr>
              <a:spLocks/>
            </p:cNvSpPr>
            <p:nvPr/>
          </p:nvSpPr>
          <p:spPr bwMode="auto">
            <a:xfrm>
              <a:off x="2694" y="2576"/>
              <a:ext cx="308" cy="1260"/>
            </a:xfrm>
            <a:custGeom>
              <a:avLst/>
              <a:gdLst/>
              <a:ahLst/>
              <a:cxnLst>
                <a:cxn ang="0">
                  <a:pos x="192" y="38"/>
                </a:cxn>
                <a:cxn ang="0">
                  <a:pos x="196" y="70"/>
                </a:cxn>
                <a:cxn ang="0">
                  <a:pos x="204" y="146"/>
                </a:cxn>
                <a:cxn ang="0">
                  <a:pos x="184" y="190"/>
                </a:cxn>
                <a:cxn ang="0">
                  <a:pos x="174" y="338"/>
                </a:cxn>
                <a:cxn ang="0">
                  <a:pos x="158" y="404"/>
                </a:cxn>
                <a:cxn ang="0">
                  <a:pos x="136" y="460"/>
                </a:cxn>
                <a:cxn ang="0">
                  <a:pos x="134" y="522"/>
                </a:cxn>
                <a:cxn ang="0">
                  <a:pos x="96" y="634"/>
                </a:cxn>
                <a:cxn ang="0">
                  <a:pos x="64" y="730"/>
                </a:cxn>
                <a:cxn ang="0">
                  <a:pos x="42" y="812"/>
                </a:cxn>
                <a:cxn ang="0">
                  <a:pos x="20" y="886"/>
                </a:cxn>
                <a:cxn ang="0">
                  <a:pos x="32" y="884"/>
                </a:cxn>
                <a:cxn ang="0">
                  <a:pos x="64" y="826"/>
                </a:cxn>
                <a:cxn ang="0">
                  <a:pos x="68" y="882"/>
                </a:cxn>
                <a:cxn ang="0">
                  <a:pos x="30" y="990"/>
                </a:cxn>
                <a:cxn ang="0">
                  <a:pos x="2" y="988"/>
                </a:cxn>
                <a:cxn ang="0">
                  <a:pos x="36" y="1024"/>
                </a:cxn>
                <a:cxn ang="0">
                  <a:pos x="36" y="1036"/>
                </a:cxn>
                <a:cxn ang="0">
                  <a:pos x="8" y="1094"/>
                </a:cxn>
                <a:cxn ang="0">
                  <a:pos x="80" y="1206"/>
                </a:cxn>
                <a:cxn ang="0">
                  <a:pos x="132" y="1206"/>
                </a:cxn>
                <a:cxn ang="0">
                  <a:pos x="158" y="1238"/>
                </a:cxn>
                <a:cxn ang="0">
                  <a:pos x="78" y="1164"/>
                </a:cxn>
                <a:cxn ang="0">
                  <a:pos x="38" y="1120"/>
                </a:cxn>
                <a:cxn ang="0">
                  <a:pos x="90" y="1014"/>
                </a:cxn>
                <a:cxn ang="0">
                  <a:pos x="112" y="936"/>
                </a:cxn>
                <a:cxn ang="0">
                  <a:pos x="130" y="758"/>
                </a:cxn>
                <a:cxn ang="0">
                  <a:pos x="144" y="668"/>
                </a:cxn>
                <a:cxn ang="0">
                  <a:pos x="154" y="660"/>
                </a:cxn>
                <a:cxn ang="0">
                  <a:pos x="194" y="560"/>
                </a:cxn>
                <a:cxn ang="0">
                  <a:pos x="174" y="498"/>
                </a:cxn>
                <a:cxn ang="0">
                  <a:pos x="210" y="392"/>
                </a:cxn>
                <a:cxn ang="0">
                  <a:pos x="252" y="320"/>
                </a:cxn>
                <a:cxn ang="0">
                  <a:pos x="254" y="248"/>
                </a:cxn>
                <a:cxn ang="0">
                  <a:pos x="294" y="222"/>
                </a:cxn>
                <a:cxn ang="0">
                  <a:pos x="254" y="102"/>
                </a:cxn>
                <a:cxn ang="0">
                  <a:pos x="260" y="62"/>
                </a:cxn>
                <a:cxn ang="0">
                  <a:pos x="244" y="40"/>
                </a:cxn>
                <a:cxn ang="0">
                  <a:pos x="208" y="20"/>
                </a:cxn>
              </a:cxnLst>
              <a:rect l="0" t="0" r="r" b="b"/>
              <a:pathLst>
                <a:path w="308" h="1260">
                  <a:moveTo>
                    <a:pt x="186" y="14"/>
                  </a:moveTo>
                  <a:cubicBezTo>
                    <a:pt x="189" y="30"/>
                    <a:pt x="187" y="22"/>
                    <a:pt x="192" y="38"/>
                  </a:cubicBezTo>
                  <a:cubicBezTo>
                    <a:pt x="193" y="42"/>
                    <a:pt x="196" y="50"/>
                    <a:pt x="196" y="50"/>
                  </a:cubicBezTo>
                  <a:cubicBezTo>
                    <a:pt x="193" y="59"/>
                    <a:pt x="193" y="56"/>
                    <a:pt x="196" y="70"/>
                  </a:cubicBezTo>
                  <a:cubicBezTo>
                    <a:pt x="197" y="76"/>
                    <a:pt x="202" y="88"/>
                    <a:pt x="202" y="88"/>
                  </a:cubicBezTo>
                  <a:cubicBezTo>
                    <a:pt x="197" y="107"/>
                    <a:pt x="198" y="127"/>
                    <a:pt x="204" y="146"/>
                  </a:cubicBezTo>
                  <a:cubicBezTo>
                    <a:pt x="202" y="162"/>
                    <a:pt x="201" y="161"/>
                    <a:pt x="192" y="172"/>
                  </a:cubicBezTo>
                  <a:cubicBezTo>
                    <a:pt x="188" y="177"/>
                    <a:pt x="184" y="190"/>
                    <a:pt x="184" y="190"/>
                  </a:cubicBezTo>
                  <a:cubicBezTo>
                    <a:pt x="187" y="217"/>
                    <a:pt x="191" y="246"/>
                    <a:pt x="182" y="272"/>
                  </a:cubicBezTo>
                  <a:cubicBezTo>
                    <a:pt x="181" y="294"/>
                    <a:pt x="181" y="317"/>
                    <a:pt x="174" y="338"/>
                  </a:cubicBezTo>
                  <a:cubicBezTo>
                    <a:pt x="171" y="346"/>
                    <a:pt x="156" y="356"/>
                    <a:pt x="156" y="356"/>
                  </a:cubicBezTo>
                  <a:cubicBezTo>
                    <a:pt x="151" y="371"/>
                    <a:pt x="149" y="390"/>
                    <a:pt x="158" y="404"/>
                  </a:cubicBezTo>
                  <a:cubicBezTo>
                    <a:pt x="154" y="416"/>
                    <a:pt x="151" y="429"/>
                    <a:pt x="144" y="440"/>
                  </a:cubicBezTo>
                  <a:cubicBezTo>
                    <a:pt x="142" y="448"/>
                    <a:pt x="141" y="453"/>
                    <a:pt x="136" y="460"/>
                  </a:cubicBezTo>
                  <a:cubicBezTo>
                    <a:pt x="142" y="468"/>
                    <a:pt x="139" y="473"/>
                    <a:pt x="136" y="482"/>
                  </a:cubicBezTo>
                  <a:cubicBezTo>
                    <a:pt x="134" y="496"/>
                    <a:pt x="131" y="508"/>
                    <a:pt x="134" y="522"/>
                  </a:cubicBezTo>
                  <a:cubicBezTo>
                    <a:pt x="132" y="535"/>
                    <a:pt x="133" y="549"/>
                    <a:pt x="126" y="560"/>
                  </a:cubicBezTo>
                  <a:cubicBezTo>
                    <a:pt x="120" y="583"/>
                    <a:pt x="113" y="617"/>
                    <a:pt x="96" y="634"/>
                  </a:cubicBezTo>
                  <a:cubicBezTo>
                    <a:pt x="89" y="656"/>
                    <a:pt x="65" y="672"/>
                    <a:pt x="58" y="694"/>
                  </a:cubicBezTo>
                  <a:cubicBezTo>
                    <a:pt x="62" y="706"/>
                    <a:pt x="61" y="718"/>
                    <a:pt x="64" y="730"/>
                  </a:cubicBezTo>
                  <a:cubicBezTo>
                    <a:pt x="66" y="739"/>
                    <a:pt x="70" y="744"/>
                    <a:pt x="72" y="754"/>
                  </a:cubicBezTo>
                  <a:cubicBezTo>
                    <a:pt x="65" y="774"/>
                    <a:pt x="52" y="793"/>
                    <a:pt x="42" y="812"/>
                  </a:cubicBezTo>
                  <a:cubicBezTo>
                    <a:pt x="36" y="825"/>
                    <a:pt x="34" y="838"/>
                    <a:pt x="26" y="850"/>
                  </a:cubicBezTo>
                  <a:cubicBezTo>
                    <a:pt x="24" y="863"/>
                    <a:pt x="22" y="874"/>
                    <a:pt x="20" y="886"/>
                  </a:cubicBezTo>
                  <a:cubicBezTo>
                    <a:pt x="21" y="888"/>
                    <a:pt x="20" y="891"/>
                    <a:pt x="22" y="892"/>
                  </a:cubicBezTo>
                  <a:cubicBezTo>
                    <a:pt x="27" y="895"/>
                    <a:pt x="30" y="886"/>
                    <a:pt x="32" y="884"/>
                  </a:cubicBezTo>
                  <a:cubicBezTo>
                    <a:pt x="36" y="880"/>
                    <a:pt x="44" y="872"/>
                    <a:pt x="44" y="872"/>
                  </a:cubicBezTo>
                  <a:cubicBezTo>
                    <a:pt x="50" y="853"/>
                    <a:pt x="42" y="833"/>
                    <a:pt x="64" y="826"/>
                  </a:cubicBezTo>
                  <a:cubicBezTo>
                    <a:pt x="74" y="828"/>
                    <a:pt x="75" y="831"/>
                    <a:pt x="78" y="840"/>
                  </a:cubicBezTo>
                  <a:cubicBezTo>
                    <a:pt x="77" y="857"/>
                    <a:pt x="77" y="869"/>
                    <a:pt x="68" y="882"/>
                  </a:cubicBezTo>
                  <a:cubicBezTo>
                    <a:pt x="66" y="890"/>
                    <a:pt x="65" y="895"/>
                    <a:pt x="60" y="902"/>
                  </a:cubicBezTo>
                  <a:cubicBezTo>
                    <a:pt x="56" y="924"/>
                    <a:pt x="58" y="981"/>
                    <a:pt x="30" y="990"/>
                  </a:cubicBezTo>
                  <a:cubicBezTo>
                    <a:pt x="26" y="979"/>
                    <a:pt x="27" y="974"/>
                    <a:pt x="18" y="968"/>
                  </a:cubicBezTo>
                  <a:cubicBezTo>
                    <a:pt x="6" y="971"/>
                    <a:pt x="6" y="976"/>
                    <a:pt x="2" y="988"/>
                  </a:cubicBezTo>
                  <a:cubicBezTo>
                    <a:pt x="1" y="990"/>
                    <a:pt x="0" y="994"/>
                    <a:pt x="0" y="994"/>
                  </a:cubicBezTo>
                  <a:cubicBezTo>
                    <a:pt x="4" y="1015"/>
                    <a:pt x="16" y="1021"/>
                    <a:pt x="36" y="1024"/>
                  </a:cubicBezTo>
                  <a:cubicBezTo>
                    <a:pt x="38" y="1026"/>
                    <a:pt x="42" y="1027"/>
                    <a:pt x="42" y="1030"/>
                  </a:cubicBezTo>
                  <a:cubicBezTo>
                    <a:pt x="42" y="1033"/>
                    <a:pt x="37" y="1034"/>
                    <a:pt x="36" y="1036"/>
                  </a:cubicBezTo>
                  <a:cubicBezTo>
                    <a:pt x="30" y="1047"/>
                    <a:pt x="26" y="1057"/>
                    <a:pt x="18" y="1068"/>
                  </a:cubicBezTo>
                  <a:cubicBezTo>
                    <a:pt x="15" y="1077"/>
                    <a:pt x="11" y="1085"/>
                    <a:pt x="8" y="1094"/>
                  </a:cubicBezTo>
                  <a:cubicBezTo>
                    <a:pt x="8" y="1097"/>
                    <a:pt x="10" y="1119"/>
                    <a:pt x="12" y="1124"/>
                  </a:cubicBezTo>
                  <a:cubicBezTo>
                    <a:pt x="19" y="1147"/>
                    <a:pt x="58" y="1199"/>
                    <a:pt x="80" y="1206"/>
                  </a:cubicBezTo>
                  <a:cubicBezTo>
                    <a:pt x="93" y="1203"/>
                    <a:pt x="102" y="1196"/>
                    <a:pt x="114" y="1192"/>
                  </a:cubicBezTo>
                  <a:cubicBezTo>
                    <a:pt x="125" y="1194"/>
                    <a:pt x="128" y="1195"/>
                    <a:pt x="132" y="1206"/>
                  </a:cubicBezTo>
                  <a:cubicBezTo>
                    <a:pt x="130" y="1226"/>
                    <a:pt x="117" y="1252"/>
                    <a:pt x="142" y="1260"/>
                  </a:cubicBezTo>
                  <a:cubicBezTo>
                    <a:pt x="163" y="1257"/>
                    <a:pt x="152" y="1256"/>
                    <a:pt x="158" y="1238"/>
                  </a:cubicBezTo>
                  <a:cubicBezTo>
                    <a:pt x="157" y="1216"/>
                    <a:pt x="157" y="1184"/>
                    <a:pt x="136" y="1170"/>
                  </a:cubicBezTo>
                  <a:cubicBezTo>
                    <a:pt x="120" y="1171"/>
                    <a:pt x="88" y="1179"/>
                    <a:pt x="78" y="1164"/>
                  </a:cubicBezTo>
                  <a:cubicBezTo>
                    <a:pt x="76" y="1133"/>
                    <a:pt x="82" y="1136"/>
                    <a:pt x="60" y="1132"/>
                  </a:cubicBezTo>
                  <a:cubicBezTo>
                    <a:pt x="52" y="1127"/>
                    <a:pt x="45" y="1127"/>
                    <a:pt x="38" y="1120"/>
                  </a:cubicBezTo>
                  <a:cubicBezTo>
                    <a:pt x="40" y="1093"/>
                    <a:pt x="39" y="1101"/>
                    <a:pt x="50" y="1084"/>
                  </a:cubicBezTo>
                  <a:cubicBezTo>
                    <a:pt x="59" y="1046"/>
                    <a:pt x="70" y="1044"/>
                    <a:pt x="90" y="1014"/>
                  </a:cubicBezTo>
                  <a:cubicBezTo>
                    <a:pt x="95" y="992"/>
                    <a:pt x="101" y="976"/>
                    <a:pt x="114" y="958"/>
                  </a:cubicBezTo>
                  <a:cubicBezTo>
                    <a:pt x="116" y="951"/>
                    <a:pt x="112" y="936"/>
                    <a:pt x="112" y="936"/>
                  </a:cubicBezTo>
                  <a:cubicBezTo>
                    <a:pt x="111" y="907"/>
                    <a:pt x="107" y="882"/>
                    <a:pt x="104" y="854"/>
                  </a:cubicBezTo>
                  <a:cubicBezTo>
                    <a:pt x="105" y="819"/>
                    <a:pt x="104" y="784"/>
                    <a:pt x="130" y="758"/>
                  </a:cubicBezTo>
                  <a:cubicBezTo>
                    <a:pt x="133" y="750"/>
                    <a:pt x="137" y="745"/>
                    <a:pt x="142" y="738"/>
                  </a:cubicBezTo>
                  <a:cubicBezTo>
                    <a:pt x="150" y="715"/>
                    <a:pt x="146" y="692"/>
                    <a:pt x="144" y="668"/>
                  </a:cubicBezTo>
                  <a:cubicBezTo>
                    <a:pt x="144" y="664"/>
                    <a:pt x="139" y="659"/>
                    <a:pt x="142" y="656"/>
                  </a:cubicBezTo>
                  <a:cubicBezTo>
                    <a:pt x="145" y="653"/>
                    <a:pt x="154" y="660"/>
                    <a:pt x="154" y="660"/>
                  </a:cubicBezTo>
                  <a:cubicBezTo>
                    <a:pt x="162" y="657"/>
                    <a:pt x="165" y="656"/>
                    <a:pt x="168" y="648"/>
                  </a:cubicBezTo>
                  <a:cubicBezTo>
                    <a:pt x="170" y="615"/>
                    <a:pt x="176" y="587"/>
                    <a:pt x="194" y="560"/>
                  </a:cubicBezTo>
                  <a:cubicBezTo>
                    <a:pt x="192" y="545"/>
                    <a:pt x="189" y="531"/>
                    <a:pt x="184" y="516"/>
                  </a:cubicBezTo>
                  <a:cubicBezTo>
                    <a:pt x="182" y="509"/>
                    <a:pt x="174" y="498"/>
                    <a:pt x="174" y="498"/>
                  </a:cubicBezTo>
                  <a:cubicBezTo>
                    <a:pt x="177" y="474"/>
                    <a:pt x="192" y="457"/>
                    <a:pt x="198" y="434"/>
                  </a:cubicBezTo>
                  <a:cubicBezTo>
                    <a:pt x="199" y="420"/>
                    <a:pt x="194" y="396"/>
                    <a:pt x="210" y="392"/>
                  </a:cubicBezTo>
                  <a:cubicBezTo>
                    <a:pt x="225" y="377"/>
                    <a:pt x="233" y="355"/>
                    <a:pt x="248" y="340"/>
                  </a:cubicBezTo>
                  <a:cubicBezTo>
                    <a:pt x="251" y="331"/>
                    <a:pt x="255" y="330"/>
                    <a:pt x="252" y="320"/>
                  </a:cubicBezTo>
                  <a:cubicBezTo>
                    <a:pt x="251" y="316"/>
                    <a:pt x="248" y="308"/>
                    <a:pt x="248" y="308"/>
                  </a:cubicBezTo>
                  <a:cubicBezTo>
                    <a:pt x="247" y="293"/>
                    <a:pt x="235" y="253"/>
                    <a:pt x="254" y="248"/>
                  </a:cubicBezTo>
                  <a:cubicBezTo>
                    <a:pt x="263" y="241"/>
                    <a:pt x="272" y="230"/>
                    <a:pt x="282" y="226"/>
                  </a:cubicBezTo>
                  <a:cubicBezTo>
                    <a:pt x="286" y="224"/>
                    <a:pt x="294" y="222"/>
                    <a:pt x="294" y="222"/>
                  </a:cubicBezTo>
                  <a:cubicBezTo>
                    <a:pt x="308" y="208"/>
                    <a:pt x="301" y="201"/>
                    <a:pt x="300" y="176"/>
                  </a:cubicBezTo>
                  <a:cubicBezTo>
                    <a:pt x="264" y="188"/>
                    <a:pt x="271" y="119"/>
                    <a:pt x="254" y="102"/>
                  </a:cubicBezTo>
                  <a:cubicBezTo>
                    <a:pt x="251" y="94"/>
                    <a:pt x="250" y="96"/>
                    <a:pt x="248" y="88"/>
                  </a:cubicBezTo>
                  <a:cubicBezTo>
                    <a:pt x="251" y="60"/>
                    <a:pt x="250" y="77"/>
                    <a:pt x="260" y="62"/>
                  </a:cubicBezTo>
                  <a:cubicBezTo>
                    <a:pt x="259" y="57"/>
                    <a:pt x="259" y="52"/>
                    <a:pt x="256" y="48"/>
                  </a:cubicBezTo>
                  <a:cubicBezTo>
                    <a:pt x="238" y="27"/>
                    <a:pt x="251" y="61"/>
                    <a:pt x="244" y="40"/>
                  </a:cubicBezTo>
                  <a:cubicBezTo>
                    <a:pt x="242" y="23"/>
                    <a:pt x="244" y="6"/>
                    <a:pt x="226" y="0"/>
                  </a:cubicBezTo>
                  <a:cubicBezTo>
                    <a:pt x="216" y="3"/>
                    <a:pt x="217" y="14"/>
                    <a:pt x="208" y="20"/>
                  </a:cubicBezTo>
                  <a:cubicBezTo>
                    <a:pt x="203" y="18"/>
                    <a:pt x="177" y="14"/>
                    <a:pt x="186" y="14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64" name="Freeform 28"/>
            <p:cNvSpPr>
              <a:spLocks/>
            </p:cNvSpPr>
            <p:nvPr/>
          </p:nvSpPr>
          <p:spPr bwMode="auto">
            <a:xfrm>
              <a:off x="2855" y="3794"/>
              <a:ext cx="52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42"/>
                </a:cxn>
                <a:cxn ang="0">
                  <a:pos x="27" y="46"/>
                </a:cxn>
                <a:cxn ang="0">
                  <a:pos x="35" y="36"/>
                </a:cxn>
                <a:cxn ang="0">
                  <a:pos x="5" y="0"/>
                </a:cxn>
              </a:cxnLst>
              <a:rect l="0" t="0" r="r" b="b"/>
              <a:pathLst>
                <a:path w="52" h="49">
                  <a:moveTo>
                    <a:pt x="5" y="0"/>
                  </a:moveTo>
                  <a:cubicBezTo>
                    <a:pt x="0" y="0"/>
                    <a:pt x="1" y="35"/>
                    <a:pt x="5" y="42"/>
                  </a:cubicBezTo>
                  <a:cubicBezTo>
                    <a:pt x="9" y="49"/>
                    <a:pt x="22" y="47"/>
                    <a:pt x="27" y="46"/>
                  </a:cubicBezTo>
                  <a:cubicBezTo>
                    <a:pt x="51" y="44"/>
                    <a:pt x="52" y="42"/>
                    <a:pt x="35" y="36"/>
                  </a:cubicBezTo>
                  <a:cubicBezTo>
                    <a:pt x="26" y="27"/>
                    <a:pt x="5" y="13"/>
                    <a:pt x="5" y="0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9165" name="Freeform 29"/>
            <p:cNvSpPr>
              <a:spLocks/>
            </p:cNvSpPr>
            <p:nvPr/>
          </p:nvSpPr>
          <p:spPr bwMode="auto">
            <a:xfrm>
              <a:off x="2732" y="2710"/>
              <a:ext cx="750" cy="1067"/>
            </a:xfrm>
            <a:custGeom>
              <a:avLst/>
              <a:gdLst/>
              <a:ahLst/>
              <a:cxnLst>
                <a:cxn ang="0">
                  <a:pos x="532" y="456"/>
                </a:cxn>
                <a:cxn ang="0">
                  <a:pos x="568" y="526"/>
                </a:cxn>
                <a:cxn ang="0">
                  <a:pos x="582" y="534"/>
                </a:cxn>
                <a:cxn ang="0">
                  <a:pos x="550" y="568"/>
                </a:cxn>
                <a:cxn ang="0">
                  <a:pos x="480" y="604"/>
                </a:cxn>
                <a:cxn ang="0">
                  <a:pos x="424" y="616"/>
                </a:cxn>
                <a:cxn ang="0">
                  <a:pos x="392" y="608"/>
                </a:cxn>
                <a:cxn ang="0">
                  <a:pos x="372" y="678"/>
                </a:cxn>
                <a:cxn ang="0">
                  <a:pos x="348" y="686"/>
                </a:cxn>
                <a:cxn ang="0">
                  <a:pos x="326" y="680"/>
                </a:cxn>
                <a:cxn ang="0">
                  <a:pos x="284" y="724"/>
                </a:cxn>
                <a:cxn ang="0">
                  <a:pos x="294" y="756"/>
                </a:cxn>
                <a:cxn ang="0">
                  <a:pos x="252" y="814"/>
                </a:cxn>
                <a:cxn ang="0">
                  <a:pos x="198" y="828"/>
                </a:cxn>
                <a:cxn ang="0">
                  <a:pos x="192" y="858"/>
                </a:cxn>
                <a:cxn ang="0">
                  <a:pos x="234" y="894"/>
                </a:cxn>
                <a:cxn ang="0">
                  <a:pos x="152" y="976"/>
                </a:cxn>
                <a:cxn ang="0">
                  <a:pos x="114" y="994"/>
                </a:cxn>
                <a:cxn ang="0">
                  <a:pos x="88" y="1038"/>
                </a:cxn>
                <a:cxn ang="0">
                  <a:pos x="40" y="1032"/>
                </a:cxn>
                <a:cxn ang="0">
                  <a:pos x="0" y="984"/>
                </a:cxn>
                <a:cxn ang="0">
                  <a:pos x="58" y="870"/>
                </a:cxn>
                <a:cxn ang="0">
                  <a:pos x="72" y="766"/>
                </a:cxn>
                <a:cxn ang="0">
                  <a:pos x="82" y="642"/>
                </a:cxn>
                <a:cxn ang="0">
                  <a:pos x="106" y="600"/>
                </a:cxn>
                <a:cxn ang="0">
                  <a:pos x="122" y="528"/>
                </a:cxn>
                <a:cxn ang="0">
                  <a:pos x="134" y="476"/>
                </a:cxn>
                <a:cxn ang="0">
                  <a:pos x="146" y="400"/>
                </a:cxn>
                <a:cxn ang="0">
                  <a:pos x="162" y="308"/>
                </a:cxn>
                <a:cxn ang="0">
                  <a:pos x="194" y="234"/>
                </a:cxn>
                <a:cxn ang="0">
                  <a:pos x="214" y="210"/>
                </a:cxn>
                <a:cxn ang="0">
                  <a:pos x="208" y="144"/>
                </a:cxn>
                <a:cxn ang="0">
                  <a:pos x="238" y="94"/>
                </a:cxn>
                <a:cxn ang="0">
                  <a:pos x="270" y="40"/>
                </a:cxn>
                <a:cxn ang="0">
                  <a:pos x="316" y="14"/>
                </a:cxn>
                <a:cxn ang="0">
                  <a:pos x="372" y="40"/>
                </a:cxn>
                <a:cxn ang="0">
                  <a:pos x="444" y="18"/>
                </a:cxn>
                <a:cxn ang="0">
                  <a:pos x="472" y="72"/>
                </a:cxn>
                <a:cxn ang="0">
                  <a:pos x="514" y="90"/>
                </a:cxn>
                <a:cxn ang="0">
                  <a:pos x="548" y="110"/>
                </a:cxn>
                <a:cxn ang="0">
                  <a:pos x="594" y="126"/>
                </a:cxn>
                <a:cxn ang="0">
                  <a:pos x="566" y="208"/>
                </a:cxn>
                <a:cxn ang="0">
                  <a:pos x="682" y="178"/>
                </a:cxn>
                <a:cxn ang="0">
                  <a:pos x="722" y="138"/>
                </a:cxn>
                <a:cxn ang="0">
                  <a:pos x="746" y="158"/>
                </a:cxn>
                <a:cxn ang="0">
                  <a:pos x="696" y="212"/>
                </a:cxn>
                <a:cxn ang="0">
                  <a:pos x="608" y="278"/>
                </a:cxn>
                <a:cxn ang="0">
                  <a:pos x="562" y="342"/>
                </a:cxn>
                <a:cxn ang="0">
                  <a:pos x="534" y="402"/>
                </a:cxn>
              </a:cxnLst>
              <a:rect l="0" t="0" r="r" b="b"/>
              <a:pathLst>
                <a:path w="750" h="1067">
                  <a:moveTo>
                    <a:pt x="534" y="438"/>
                  </a:moveTo>
                  <a:cubicBezTo>
                    <a:pt x="536" y="444"/>
                    <a:pt x="532" y="456"/>
                    <a:pt x="532" y="456"/>
                  </a:cubicBezTo>
                  <a:cubicBezTo>
                    <a:pt x="551" y="462"/>
                    <a:pt x="560" y="478"/>
                    <a:pt x="566" y="496"/>
                  </a:cubicBezTo>
                  <a:cubicBezTo>
                    <a:pt x="567" y="506"/>
                    <a:pt x="564" y="517"/>
                    <a:pt x="568" y="526"/>
                  </a:cubicBezTo>
                  <a:cubicBezTo>
                    <a:pt x="570" y="530"/>
                    <a:pt x="576" y="526"/>
                    <a:pt x="580" y="528"/>
                  </a:cubicBezTo>
                  <a:cubicBezTo>
                    <a:pt x="582" y="529"/>
                    <a:pt x="581" y="532"/>
                    <a:pt x="582" y="534"/>
                  </a:cubicBezTo>
                  <a:cubicBezTo>
                    <a:pt x="575" y="538"/>
                    <a:pt x="568" y="543"/>
                    <a:pt x="560" y="546"/>
                  </a:cubicBezTo>
                  <a:cubicBezTo>
                    <a:pt x="555" y="553"/>
                    <a:pt x="555" y="561"/>
                    <a:pt x="550" y="568"/>
                  </a:cubicBezTo>
                  <a:cubicBezTo>
                    <a:pt x="537" y="586"/>
                    <a:pt x="531" y="597"/>
                    <a:pt x="510" y="600"/>
                  </a:cubicBezTo>
                  <a:cubicBezTo>
                    <a:pt x="501" y="606"/>
                    <a:pt x="494" y="602"/>
                    <a:pt x="480" y="604"/>
                  </a:cubicBezTo>
                  <a:cubicBezTo>
                    <a:pt x="471" y="605"/>
                    <a:pt x="456" y="612"/>
                    <a:pt x="456" y="612"/>
                  </a:cubicBezTo>
                  <a:cubicBezTo>
                    <a:pt x="447" y="618"/>
                    <a:pt x="434" y="613"/>
                    <a:pt x="424" y="616"/>
                  </a:cubicBezTo>
                  <a:cubicBezTo>
                    <a:pt x="400" y="611"/>
                    <a:pt x="425" y="617"/>
                    <a:pt x="408" y="612"/>
                  </a:cubicBezTo>
                  <a:cubicBezTo>
                    <a:pt x="403" y="611"/>
                    <a:pt x="392" y="608"/>
                    <a:pt x="392" y="608"/>
                  </a:cubicBezTo>
                  <a:cubicBezTo>
                    <a:pt x="380" y="612"/>
                    <a:pt x="386" y="620"/>
                    <a:pt x="388" y="630"/>
                  </a:cubicBezTo>
                  <a:cubicBezTo>
                    <a:pt x="387" y="639"/>
                    <a:pt x="381" y="673"/>
                    <a:pt x="372" y="678"/>
                  </a:cubicBezTo>
                  <a:cubicBezTo>
                    <a:pt x="372" y="678"/>
                    <a:pt x="357" y="683"/>
                    <a:pt x="354" y="684"/>
                  </a:cubicBezTo>
                  <a:cubicBezTo>
                    <a:pt x="352" y="685"/>
                    <a:pt x="348" y="686"/>
                    <a:pt x="348" y="686"/>
                  </a:cubicBezTo>
                  <a:cubicBezTo>
                    <a:pt x="346" y="688"/>
                    <a:pt x="345" y="692"/>
                    <a:pt x="342" y="692"/>
                  </a:cubicBezTo>
                  <a:cubicBezTo>
                    <a:pt x="336" y="693"/>
                    <a:pt x="333" y="681"/>
                    <a:pt x="326" y="680"/>
                  </a:cubicBezTo>
                  <a:cubicBezTo>
                    <a:pt x="314" y="679"/>
                    <a:pt x="302" y="679"/>
                    <a:pt x="290" y="678"/>
                  </a:cubicBezTo>
                  <a:cubicBezTo>
                    <a:pt x="271" y="684"/>
                    <a:pt x="271" y="711"/>
                    <a:pt x="284" y="724"/>
                  </a:cubicBezTo>
                  <a:cubicBezTo>
                    <a:pt x="292" y="732"/>
                    <a:pt x="302" y="734"/>
                    <a:pt x="310" y="742"/>
                  </a:cubicBezTo>
                  <a:cubicBezTo>
                    <a:pt x="307" y="754"/>
                    <a:pt x="304" y="750"/>
                    <a:pt x="294" y="756"/>
                  </a:cubicBezTo>
                  <a:cubicBezTo>
                    <a:pt x="288" y="760"/>
                    <a:pt x="276" y="768"/>
                    <a:pt x="276" y="768"/>
                  </a:cubicBezTo>
                  <a:cubicBezTo>
                    <a:pt x="268" y="776"/>
                    <a:pt x="261" y="806"/>
                    <a:pt x="252" y="814"/>
                  </a:cubicBezTo>
                  <a:cubicBezTo>
                    <a:pt x="243" y="822"/>
                    <a:pt x="233" y="812"/>
                    <a:pt x="224" y="814"/>
                  </a:cubicBezTo>
                  <a:cubicBezTo>
                    <a:pt x="212" y="824"/>
                    <a:pt x="204" y="824"/>
                    <a:pt x="198" y="828"/>
                  </a:cubicBezTo>
                  <a:cubicBezTo>
                    <a:pt x="192" y="832"/>
                    <a:pt x="187" y="835"/>
                    <a:pt x="186" y="840"/>
                  </a:cubicBezTo>
                  <a:cubicBezTo>
                    <a:pt x="182" y="851"/>
                    <a:pt x="183" y="844"/>
                    <a:pt x="192" y="858"/>
                  </a:cubicBezTo>
                  <a:cubicBezTo>
                    <a:pt x="196" y="863"/>
                    <a:pt x="197" y="871"/>
                    <a:pt x="202" y="876"/>
                  </a:cubicBezTo>
                  <a:cubicBezTo>
                    <a:pt x="211" y="885"/>
                    <a:pt x="224" y="884"/>
                    <a:pt x="234" y="894"/>
                  </a:cubicBezTo>
                  <a:cubicBezTo>
                    <a:pt x="218" y="898"/>
                    <a:pt x="211" y="916"/>
                    <a:pt x="200" y="926"/>
                  </a:cubicBezTo>
                  <a:cubicBezTo>
                    <a:pt x="181" y="943"/>
                    <a:pt x="165" y="954"/>
                    <a:pt x="152" y="976"/>
                  </a:cubicBezTo>
                  <a:cubicBezTo>
                    <a:pt x="131" y="969"/>
                    <a:pt x="140" y="969"/>
                    <a:pt x="124" y="972"/>
                  </a:cubicBezTo>
                  <a:cubicBezTo>
                    <a:pt x="117" y="979"/>
                    <a:pt x="117" y="985"/>
                    <a:pt x="114" y="994"/>
                  </a:cubicBezTo>
                  <a:cubicBezTo>
                    <a:pt x="113" y="1004"/>
                    <a:pt x="111" y="1013"/>
                    <a:pt x="108" y="1022"/>
                  </a:cubicBezTo>
                  <a:cubicBezTo>
                    <a:pt x="105" y="1067"/>
                    <a:pt x="110" y="1045"/>
                    <a:pt x="88" y="1038"/>
                  </a:cubicBezTo>
                  <a:cubicBezTo>
                    <a:pt x="75" y="1040"/>
                    <a:pt x="66" y="1042"/>
                    <a:pt x="54" y="1040"/>
                  </a:cubicBezTo>
                  <a:cubicBezTo>
                    <a:pt x="50" y="1037"/>
                    <a:pt x="42" y="1037"/>
                    <a:pt x="40" y="1032"/>
                  </a:cubicBezTo>
                  <a:cubicBezTo>
                    <a:pt x="30" y="1007"/>
                    <a:pt x="48" y="1002"/>
                    <a:pt x="12" y="998"/>
                  </a:cubicBezTo>
                  <a:cubicBezTo>
                    <a:pt x="4" y="995"/>
                    <a:pt x="3" y="992"/>
                    <a:pt x="0" y="984"/>
                  </a:cubicBezTo>
                  <a:cubicBezTo>
                    <a:pt x="8" y="959"/>
                    <a:pt x="2" y="948"/>
                    <a:pt x="22" y="928"/>
                  </a:cubicBezTo>
                  <a:cubicBezTo>
                    <a:pt x="26" y="906"/>
                    <a:pt x="51" y="892"/>
                    <a:pt x="58" y="870"/>
                  </a:cubicBezTo>
                  <a:cubicBezTo>
                    <a:pt x="60" y="855"/>
                    <a:pt x="65" y="843"/>
                    <a:pt x="76" y="832"/>
                  </a:cubicBezTo>
                  <a:cubicBezTo>
                    <a:pt x="79" y="815"/>
                    <a:pt x="73" y="785"/>
                    <a:pt x="72" y="766"/>
                  </a:cubicBezTo>
                  <a:cubicBezTo>
                    <a:pt x="71" y="747"/>
                    <a:pt x="66" y="739"/>
                    <a:pt x="68" y="718"/>
                  </a:cubicBezTo>
                  <a:cubicBezTo>
                    <a:pt x="70" y="661"/>
                    <a:pt x="60" y="672"/>
                    <a:pt x="82" y="642"/>
                  </a:cubicBezTo>
                  <a:cubicBezTo>
                    <a:pt x="86" y="630"/>
                    <a:pt x="98" y="623"/>
                    <a:pt x="102" y="612"/>
                  </a:cubicBezTo>
                  <a:cubicBezTo>
                    <a:pt x="103" y="608"/>
                    <a:pt x="106" y="600"/>
                    <a:pt x="106" y="600"/>
                  </a:cubicBezTo>
                  <a:cubicBezTo>
                    <a:pt x="108" y="580"/>
                    <a:pt x="116" y="550"/>
                    <a:pt x="104" y="532"/>
                  </a:cubicBezTo>
                  <a:cubicBezTo>
                    <a:pt x="107" y="520"/>
                    <a:pt x="111" y="526"/>
                    <a:pt x="122" y="528"/>
                  </a:cubicBezTo>
                  <a:cubicBezTo>
                    <a:pt x="128" y="525"/>
                    <a:pt x="128" y="521"/>
                    <a:pt x="130" y="512"/>
                  </a:cubicBezTo>
                  <a:cubicBezTo>
                    <a:pt x="132" y="503"/>
                    <a:pt x="130" y="489"/>
                    <a:pt x="134" y="476"/>
                  </a:cubicBezTo>
                  <a:cubicBezTo>
                    <a:pt x="137" y="458"/>
                    <a:pt x="145" y="450"/>
                    <a:pt x="154" y="436"/>
                  </a:cubicBezTo>
                  <a:cubicBezTo>
                    <a:pt x="156" y="419"/>
                    <a:pt x="155" y="414"/>
                    <a:pt x="146" y="400"/>
                  </a:cubicBezTo>
                  <a:cubicBezTo>
                    <a:pt x="145" y="388"/>
                    <a:pt x="145" y="378"/>
                    <a:pt x="138" y="368"/>
                  </a:cubicBezTo>
                  <a:cubicBezTo>
                    <a:pt x="141" y="346"/>
                    <a:pt x="146" y="324"/>
                    <a:pt x="162" y="308"/>
                  </a:cubicBezTo>
                  <a:cubicBezTo>
                    <a:pt x="157" y="290"/>
                    <a:pt x="160" y="297"/>
                    <a:pt x="156" y="286"/>
                  </a:cubicBezTo>
                  <a:cubicBezTo>
                    <a:pt x="159" y="266"/>
                    <a:pt x="179" y="249"/>
                    <a:pt x="194" y="234"/>
                  </a:cubicBezTo>
                  <a:cubicBezTo>
                    <a:pt x="198" y="230"/>
                    <a:pt x="201" y="221"/>
                    <a:pt x="204" y="216"/>
                  </a:cubicBezTo>
                  <a:cubicBezTo>
                    <a:pt x="207" y="212"/>
                    <a:pt x="214" y="210"/>
                    <a:pt x="214" y="210"/>
                  </a:cubicBezTo>
                  <a:cubicBezTo>
                    <a:pt x="215" y="200"/>
                    <a:pt x="213" y="171"/>
                    <a:pt x="212" y="160"/>
                  </a:cubicBezTo>
                  <a:cubicBezTo>
                    <a:pt x="211" y="149"/>
                    <a:pt x="208" y="150"/>
                    <a:pt x="208" y="144"/>
                  </a:cubicBezTo>
                  <a:cubicBezTo>
                    <a:pt x="209" y="137"/>
                    <a:pt x="208" y="130"/>
                    <a:pt x="210" y="124"/>
                  </a:cubicBezTo>
                  <a:cubicBezTo>
                    <a:pt x="214" y="117"/>
                    <a:pt x="229" y="100"/>
                    <a:pt x="238" y="94"/>
                  </a:cubicBezTo>
                  <a:cubicBezTo>
                    <a:pt x="247" y="88"/>
                    <a:pt x="257" y="95"/>
                    <a:pt x="262" y="86"/>
                  </a:cubicBezTo>
                  <a:cubicBezTo>
                    <a:pt x="270" y="74"/>
                    <a:pt x="262" y="54"/>
                    <a:pt x="270" y="40"/>
                  </a:cubicBezTo>
                  <a:cubicBezTo>
                    <a:pt x="274" y="34"/>
                    <a:pt x="288" y="28"/>
                    <a:pt x="288" y="28"/>
                  </a:cubicBezTo>
                  <a:cubicBezTo>
                    <a:pt x="296" y="22"/>
                    <a:pt x="306" y="17"/>
                    <a:pt x="316" y="14"/>
                  </a:cubicBezTo>
                  <a:cubicBezTo>
                    <a:pt x="331" y="16"/>
                    <a:pt x="344" y="0"/>
                    <a:pt x="346" y="24"/>
                  </a:cubicBezTo>
                  <a:cubicBezTo>
                    <a:pt x="352" y="30"/>
                    <a:pt x="367" y="33"/>
                    <a:pt x="372" y="40"/>
                  </a:cubicBezTo>
                  <a:cubicBezTo>
                    <a:pt x="387" y="35"/>
                    <a:pt x="386" y="19"/>
                    <a:pt x="400" y="14"/>
                  </a:cubicBezTo>
                  <a:cubicBezTo>
                    <a:pt x="410" y="21"/>
                    <a:pt x="432" y="17"/>
                    <a:pt x="444" y="18"/>
                  </a:cubicBezTo>
                  <a:cubicBezTo>
                    <a:pt x="455" y="23"/>
                    <a:pt x="453" y="41"/>
                    <a:pt x="458" y="50"/>
                  </a:cubicBezTo>
                  <a:cubicBezTo>
                    <a:pt x="463" y="59"/>
                    <a:pt x="466" y="66"/>
                    <a:pt x="472" y="72"/>
                  </a:cubicBezTo>
                  <a:cubicBezTo>
                    <a:pt x="478" y="78"/>
                    <a:pt x="489" y="81"/>
                    <a:pt x="496" y="84"/>
                  </a:cubicBezTo>
                  <a:cubicBezTo>
                    <a:pt x="505" y="92"/>
                    <a:pt x="505" y="89"/>
                    <a:pt x="514" y="90"/>
                  </a:cubicBezTo>
                  <a:cubicBezTo>
                    <a:pt x="523" y="93"/>
                    <a:pt x="528" y="97"/>
                    <a:pt x="534" y="102"/>
                  </a:cubicBezTo>
                  <a:cubicBezTo>
                    <a:pt x="540" y="105"/>
                    <a:pt x="542" y="108"/>
                    <a:pt x="548" y="110"/>
                  </a:cubicBezTo>
                  <a:cubicBezTo>
                    <a:pt x="554" y="112"/>
                    <a:pt x="564" y="113"/>
                    <a:pt x="572" y="116"/>
                  </a:cubicBezTo>
                  <a:cubicBezTo>
                    <a:pt x="586" y="113"/>
                    <a:pt x="584" y="118"/>
                    <a:pt x="594" y="126"/>
                  </a:cubicBezTo>
                  <a:cubicBezTo>
                    <a:pt x="598" y="129"/>
                    <a:pt x="604" y="138"/>
                    <a:pt x="604" y="138"/>
                  </a:cubicBezTo>
                  <a:cubicBezTo>
                    <a:pt x="616" y="156"/>
                    <a:pt x="576" y="193"/>
                    <a:pt x="566" y="208"/>
                  </a:cubicBezTo>
                  <a:cubicBezTo>
                    <a:pt x="590" y="214"/>
                    <a:pt x="578" y="213"/>
                    <a:pt x="648" y="208"/>
                  </a:cubicBezTo>
                  <a:cubicBezTo>
                    <a:pt x="667" y="203"/>
                    <a:pt x="672" y="187"/>
                    <a:pt x="682" y="178"/>
                  </a:cubicBezTo>
                  <a:cubicBezTo>
                    <a:pt x="692" y="169"/>
                    <a:pt x="703" y="163"/>
                    <a:pt x="710" y="156"/>
                  </a:cubicBezTo>
                  <a:cubicBezTo>
                    <a:pt x="716" y="150"/>
                    <a:pt x="717" y="145"/>
                    <a:pt x="722" y="138"/>
                  </a:cubicBezTo>
                  <a:cubicBezTo>
                    <a:pt x="726" y="142"/>
                    <a:pt x="729" y="147"/>
                    <a:pt x="734" y="150"/>
                  </a:cubicBezTo>
                  <a:cubicBezTo>
                    <a:pt x="738" y="153"/>
                    <a:pt x="746" y="158"/>
                    <a:pt x="746" y="158"/>
                  </a:cubicBezTo>
                  <a:cubicBezTo>
                    <a:pt x="750" y="171"/>
                    <a:pt x="739" y="194"/>
                    <a:pt x="728" y="202"/>
                  </a:cubicBezTo>
                  <a:cubicBezTo>
                    <a:pt x="718" y="209"/>
                    <a:pt x="706" y="207"/>
                    <a:pt x="696" y="212"/>
                  </a:cubicBezTo>
                  <a:cubicBezTo>
                    <a:pt x="681" y="220"/>
                    <a:pt x="666" y="239"/>
                    <a:pt x="652" y="250"/>
                  </a:cubicBezTo>
                  <a:cubicBezTo>
                    <a:pt x="638" y="261"/>
                    <a:pt x="620" y="266"/>
                    <a:pt x="608" y="278"/>
                  </a:cubicBezTo>
                  <a:cubicBezTo>
                    <a:pt x="602" y="284"/>
                    <a:pt x="598" y="292"/>
                    <a:pt x="592" y="298"/>
                  </a:cubicBezTo>
                  <a:cubicBezTo>
                    <a:pt x="588" y="313"/>
                    <a:pt x="571" y="329"/>
                    <a:pt x="562" y="342"/>
                  </a:cubicBezTo>
                  <a:cubicBezTo>
                    <a:pt x="557" y="360"/>
                    <a:pt x="554" y="372"/>
                    <a:pt x="544" y="388"/>
                  </a:cubicBezTo>
                  <a:cubicBezTo>
                    <a:pt x="540" y="394"/>
                    <a:pt x="534" y="402"/>
                    <a:pt x="534" y="402"/>
                  </a:cubicBezTo>
                  <a:cubicBezTo>
                    <a:pt x="537" y="423"/>
                    <a:pt x="534" y="417"/>
                    <a:pt x="534" y="438"/>
                  </a:cubicBezTo>
                  <a:close/>
                </a:path>
              </a:pathLst>
            </a:custGeom>
            <a:solidFill>
              <a:srgbClr val="339933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19166" name="Picture 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75500" y="1141413"/>
            <a:ext cx="1836738" cy="2163762"/>
          </a:xfrm>
          <a:noFill/>
          <a:ln/>
        </p:spPr>
      </p:pic>
      <p:sp>
        <p:nvSpPr>
          <p:cNvPr id="219167" name="Oval 31"/>
          <p:cNvSpPr>
            <a:spLocks noChangeArrowheads="1"/>
          </p:cNvSpPr>
          <p:nvPr/>
        </p:nvSpPr>
        <p:spPr bwMode="auto">
          <a:xfrm>
            <a:off x="3679825" y="5257800"/>
            <a:ext cx="147638" cy="131763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68" name="Oval 32"/>
          <p:cNvSpPr>
            <a:spLocks noChangeArrowheads="1"/>
          </p:cNvSpPr>
          <p:nvPr/>
        </p:nvSpPr>
        <p:spPr bwMode="auto">
          <a:xfrm>
            <a:off x="4181475" y="5397500"/>
            <a:ext cx="146050" cy="131763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69" name="Oval 33"/>
          <p:cNvSpPr>
            <a:spLocks noChangeArrowheads="1"/>
          </p:cNvSpPr>
          <p:nvPr/>
        </p:nvSpPr>
        <p:spPr bwMode="auto">
          <a:xfrm>
            <a:off x="4983163" y="4906963"/>
            <a:ext cx="149225" cy="133350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0" name="Oval 34"/>
          <p:cNvSpPr>
            <a:spLocks noChangeArrowheads="1"/>
          </p:cNvSpPr>
          <p:nvPr/>
        </p:nvSpPr>
        <p:spPr bwMode="auto">
          <a:xfrm>
            <a:off x="4267200" y="4881563"/>
            <a:ext cx="144463" cy="133350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1" name="Oval 35"/>
          <p:cNvSpPr>
            <a:spLocks noChangeArrowheads="1"/>
          </p:cNvSpPr>
          <p:nvPr/>
        </p:nvSpPr>
        <p:spPr bwMode="auto">
          <a:xfrm>
            <a:off x="4424363" y="5451475"/>
            <a:ext cx="149225" cy="133350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2" name="Freeform 36"/>
          <p:cNvSpPr>
            <a:spLocks/>
          </p:cNvSpPr>
          <p:nvPr/>
        </p:nvSpPr>
        <p:spPr bwMode="auto">
          <a:xfrm>
            <a:off x="3028950" y="3141663"/>
            <a:ext cx="220663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96" y="144"/>
              </a:cxn>
              <a:cxn ang="0">
                <a:pos x="192" y="144"/>
              </a:cxn>
              <a:cxn ang="0">
                <a:pos x="240" y="144"/>
              </a:cxn>
              <a:cxn ang="0">
                <a:pos x="288" y="96"/>
              </a:cxn>
              <a:cxn ang="0">
                <a:pos x="240" y="48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288" h="144">
                <a:moveTo>
                  <a:pt x="0" y="0"/>
                </a:moveTo>
                <a:lnTo>
                  <a:pt x="48" y="96"/>
                </a:lnTo>
                <a:lnTo>
                  <a:pt x="96" y="144"/>
                </a:lnTo>
                <a:lnTo>
                  <a:pt x="192" y="144"/>
                </a:lnTo>
                <a:lnTo>
                  <a:pt x="240" y="144"/>
                </a:lnTo>
                <a:lnTo>
                  <a:pt x="288" y="96"/>
                </a:lnTo>
                <a:lnTo>
                  <a:pt x="240" y="48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73" name="Oval 37"/>
          <p:cNvSpPr>
            <a:spLocks noChangeArrowheads="1"/>
          </p:cNvSpPr>
          <p:nvPr/>
        </p:nvSpPr>
        <p:spPr bwMode="auto">
          <a:xfrm>
            <a:off x="1622425" y="1763713"/>
            <a:ext cx="1460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4" name="Oval 38"/>
          <p:cNvSpPr>
            <a:spLocks noChangeArrowheads="1"/>
          </p:cNvSpPr>
          <p:nvPr/>
        </p:nvSpPr>
        <p:spPr bwMode="auto">
          <a:xfrm>
            <a:off x="3879850" y="3227388"/>
            <a:ext cx="1460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5" name="Oval 39"/>
          <p:cNvSpPr>
            <a:spLocks noChangeArrowheads="1"/>
          </p:cNvSpPr>
          <p:nvPr/>
        </p:nvSpPr>
        <p:spPr bwMode="auto">
          <a:xfrm>
            <a:off x="3576638" y="3387725"/>
            <a:ext cx="146050" cy="133350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6" name="Oval 40"/>
          <p:cNvSpPr>
            <a:spLocks noChangeArrowheads="1"/>
          </p:cNvSpPr>
          <p:nvPr/>
        </p:nvSpPr>
        <p:spPr bwMode="auto">
          <a:xfrm>
            <a:off x="3405188" y="4322763"/>
            <a:ext cx="146050" cy="133350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7" name="Oval 41"/>
          <p:cNvSpPr>
            <a:spLocks noChangeArrowheads="1"/>
          </p:cNvSpPr>
          <p:nvPr/>
        </p:nvSpPr>
        <p:spPr bwMode="auto">
          <a:xfrm>
            <a:off x="4044950" y="4494213"/>
            <a:ext cx="146050" cy="134937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8" name="Oval 42"/>
          <p:cNvSpPr>
            <a:spLocks noChangeArrowheads="1"/>
          </p:cNvSpPr>
          <p:nvPr/>
        </p:nvSpPr>
        <p:spPr bwMode="auto">
          <a:xfrm>
            <a:off x="3041650" y="3114675"/>
            <a:ext cx="1460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79" name="Oval 43"/>
          <p:cNvSpPr>
            <a:spLocks noChangeArrowheads="1"/>
          </p:cNvSpPr>
          <p:nvPr/>
        </p:nvSpPr>
        <p:spPr bwMode="auto">
          <a:xfrm>
            <a:off x="2736850" y="2809875"/>
            <a:ext cx="144463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80" name="Oval 44"/>
          <p:cNvSpPr>
            <a:spLocks noChangeArrowheads="1"/>
          </p:cNvSpPr>
          <p:nvPr/>
        </p:nvSpPr>
        <p:spPr bwMode="auto">
          <a:xfrm>
            <a:off x="3270250" y="3775075"/>
            <a:ext cx="146050" cy="133350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81" name="Oval 45"/>
          <p:cNvSpPr>
            <a:spLocks noChangeArrowheads="1"/>
          </p:cNvSpPr>
          <p:nvPr/>
        </p:nvSpPr>
        <p:spPr bwMode="auto">
          <a:xfrm>
            <a:off x="3041650" y="2962275"/>
            <a:ext cx="144463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82" name="Oval 46"/>
          <p:cNvSpPr>
            <a:spLocks noChangeArrowheads="1"/>
          </p:cNvSpPr>
          <p:nvPr/>
        </p:nvSpPr>
        <p:spPr bwMode="auto">
          <a:xfrm>
            <a:off x="2965450" y="2809875"/>
            <a:ext cx="144463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83" name="Oval 47"/>
          <p:cNvSpPr>
            <a:spLocks noChangeArrowheads="1"/>
          </p:cNvSpPr>
          <p:nvPr/>
        </p:nvSpPr>
        <p:spPr bwMode="auto">
          <a:xfrm>
            <a:off x="3270250" y="3190875"/>
            <a:ext cx="1460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84" name="Oval 48"/>
          <p:cNvSpPr>
            <a:spLocks noChangeArrowheads="1"/>
          </p:cNvSpPr>
          <p:nvPr/>
        </p:nvSpPr>
        <p:spPr bwMode="auto">
          <a:xfrm>
            <a:off x="2889250" y="2657475"/>
            <a:ext cx="144463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19185" name="AutoShape 49"/>
          <p:cNvCxnSpPr>
            <a:cxnSpLocks noChangeShapeType="1"/>
            <a:stCxn id="219175" idx="6"/>
            <a:endCxn id="219174" idx="5"/>
          </p:cNvCxnSpPr>
          <p:nvPr/>
        </p:nvCxnSpPr>
        <p:spPr bwMode="auto">
          <a:xfrm flipV="1">
            <a:off x="3754438" y="3375025"/>
            <a:ext cx="250825" cy="79375"/>
          </a:xfrm>
          <a:prstGeom prst="curvedConnector2">
            <a:avLst/>
          </a:prstGeom>
          <a:noFill/>
          <a:ln w="9525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186" name="AutoShape 50"/>
          <p:cNvCxnSpPr>
            <a:cxnSpLocks noChangeShapeType="1"/>
            <a:stCxn id="219171" idx="7"/>
          </p:cNvCxnSpPr>
          <p:nvPr/>
        </p:nvCxnSpPr>
        <p:spPr bwMode="auto">
          <a:xfrm rot="5400000" flipH="1" flipV="1">
            <a:off x="4491928" y="5317606"/>
            <a:ext cx="213204" cy="93593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</p:cxnSp>
      <p:cxnSp>
        <p:nvCxnSpPr>
          <p:cNvPr id="219187" name="AutoShape 51"/>
          <p:cNvCxnSpPr>
            <a:cxnSpLocks noChangeShapeType="1"/>
            <a:stCxn id="219183" idx="0"/>
            <a:endCxn id="219174" idx="1"/>
          </p:cNvCxnSpPr>
          <p:nvPr/>
        </p:nvCxnSpPr>
        <p:spPr bwMode="auto">
          <a:xfrm rot="5400000" flipV="1">
            <a:off x="3594100" y="2908300"/>
            <a:ext cx="55563" cy="557213"/>
          </a:xfrm>
          <a:prstGeom prst="curvedConnector3">
            <a:avLst>
              <a:gd name="adj1" fmla="val -354287"/>
            </a:avLst>
          </a:prstGeom>
          <a:noFill/>
          <a:ln w="9525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188" name="AutoShape 52"/>
          <p:cNvCxnSpPr>
            <a:cxnSpLocks noChangeShapeType="1"/>
            <a:stCxn id="219176" idx="7"/>
            <a:endCxn id="219180" idx="6"/>
          </p:cNvCxnSpPr>
          <p:nvPr/>
        </p:nvCxnSpPr>
        <p:spPr bwMode="auto">
          <a:xfrm rot="5400000" flipH="1">
            <a:off x="3255168" y="4034632"/>
            <a:ext cx="468313" cy="82550"/>
          </a:xfrm>
          <a:prstGeom prst="curvedConnector2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189" name="AutoShape 53"/>
          <p:cNvCxnSpPr>
            <a:cxnSpLocks noChangeShapeType="1"/>
            <a:stCxn id="219168" idx="2"/>
            <a:endCxn id="219167" idx="6"/>
          </p:cNvCxnSpPr>
          <p:nvPr/>
        </p:nvCxnSpPr>
        <p:spPr bwMode="auto">
          <a:xfrm rot="10800000">
            <a:off x="3859213" y="5324475"/>
            <a:ext cx="290512" cy="139700"/>
          </a:xfrm>
          <a:prstGeom prst="curvedConnector3">
            <a:avLst>
              <a:gd name="adj1" fmla="val 49727"/>
            </a:avLst>
          </a:prstGeom>
          <a:noFill/>
          <a:ln w="254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</p:cxnSp>
      <p:cxnSp>
        <p:nvCxnSpPr>
          <p:cNvPr id="219190" name="AutoShape 54"/>
          <p:cNvCxnSpPr>
            <a:cxnSpLocks noChangeShapeType="1"/>
            <a:stCxn id="219169" idx="6"/>
            <a:endCxn id="219191" idx="2"/>
          </p:cNvCxnSpPr>
          <p:nvPr/>
        </p:nvCxnSpPr>
        <p:spPr bwMode="auto">
          <a:xfrm flipV="1">
            <a:off x="5164138" y="2878138"/>
            <a:ext cx="2184400" cy="2095500"/>
          </a:xfrm>
          <a:prstGeom prst="curvedConnector3">
            <a:avLst>
              <a:gd name="adj1" fmla="val 50000"/>
            </a:avLst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</p:cxnSp>
      <p:sp>
        <p:nvSpPr>
          <p:cNvPr id="219191" name="Oval 55"/>
          <p:cNvSpPr>
            <a:spLocks noChangeArrowheads="1"/>
          </p:cNvSpPr>
          <p:nvPr/>
        </p:nvSpPr>
        <p:spPr bwMode="auto">
          <a:xfrm>
            <a:off x="7380288" y="2809875"/>
            <a:ext cx="1460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9192" name="Rectangle 56"/>
          <p:cNvSpPr>
            <a:spLocks noGrp="1"/>
          </p:cNvSpPr>
          <p:nvPr>
            <p:ph type="title"/>
          </p:nvPr>
        </p:nvSpPr>
        <p:spPr>
          <a:xfrm>
            <a:off x="1768475" y="115888"/>
            <a:ext cx="7051675" cy="800100"/>
          </a:xfrm>
        </p:spPr>
        <p:txBody>
          <a:bodyPr/>
          <a:lstStyle/>
          <a:p>
            <a:pPr defTabSz="914400"/>
            <a:r>
              <a:rPr lang="es-ES_tradnl" sz="4000" dirty="0" smtClean="0"/>
              <a:t>RedCLARA2 </a:t>
            </a:r>
            <a:br>
              <a:rPr lang="es-ES_tradnl" sz="4000" dirty="0" smtClean="0"/>
            </a:br>
            <a:r>
              <a:rPr lang="es-ES_tradnl" sz="4000" dirty="0" smtClean="0"/>
              <a:t>at </a:t>
            </a:r>
            <a:r>
              <a:rPr lang="es-ES_tradnl" sz="4000" dirty="0" err="1" smtClean="0"/>
              <a:t>the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end</a:t>
            </a:r>
            <a:r>
              <a:rPr lang="es-ES_tradnl" sz="4000" dirty="0" smtClean="0"/>
              <a:t> of ALICE2 (2012)</a:t>
            </a:r>
            <a:endParaRPr lang="es-CL" sz="4000" dirty="0" smtClean="0"/>
          </a:p>
        </p:txBody>
      </p:sp>
      <p:cxnSp>
        <p:nvCxnSpPr>
          <p:cNvPr id="219193" name="AutoShape 57"/>
          <p:cNvCxnSpPr>
            <a:cxnSpLocks noChangeShapeType="1"/>
            <a:stCxn id="219169" idx="3"/>
            <a:endCxn id="219168" idx="7"/>
          </p:cNvCxnSpPr>
          <p:nvPr/>
        </p:nvCxnSpPr>
        <p:spPr bwMode="auto">
          <a:xfrm rot="5400000">
            <a:off x="4490244" y="4869657"/>
            <a:ext cx="331787" cy="698500"/>
          </a:xfrm>
          <a:prstGeom prst="curvedConnector3">
            <a:avLst>
              <a:gd name="adj1" fmla="val 49759"/>
            </a:avLst>
          </a:prstGeom>
          <a:noFill/>
          <a:ln w="254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</p:cxnSp>
      <p:cxnSp>
        <p:nvCxnSpPr>
          <p:cNvPr id="219194" name="AutoShape 58"/>
          <p:cNvCxnSpPr>
            <a:cxnSpLocks noChangeShapeType="1"/>
            <a:stCxn id="219198" idx="5"/>
            <a:endCxn id="219183" idx="0"/>
          </p:cNvCxnSpPr>
          <p:nvPr/>
        </p:nvCxnSpPr>
        <p:spPr bwMode="auto">
          <a:xfrm rot="16200000" flipH="1">
            <a:off x="2906713" y="2722563"/>
            <a:ext cx="798512" cy="74612"/>
          </a:xfrm>
          <a:prstGeom prst="curvedConnector3">
            <a:avLst>
              <a:gd name="adj1" fmla="val 51093"/>
            </a:avLst>
          </a:prstGeom>
          <a:noFill/>
          <a:ln w="95250">
            <a:solidFill>
              <a:srgbClr val="FF6600"/>
            </a:solidFill>
            <a:round/>
            <a:headEnd/>
            <a:tailEnd/>
          </a:ln>
          <a:effectLst/>
        </p:spPr>
      </p:cxnSp>
      <p:cxnSp>
        <p:nvCxnSpPr>
          <p:cNvPr id="219195" name="AutoShape 59"/>
          <p:cNvCxnSpPr>
            <a:cxnSpLocks noChangeShapeType="1"/>
            <a:stCxn id="219198" idx="0"/>
            <a:endCxn id="219169" idx="6"/>
          </p:cNvCxnSpPr>
          <p:nvPr/>
        </p:nvCxnSpPr>
        <p:spPr bwMode="auto">
          <a:xfrm rot="5400000" flipV="1">
            <a:off x="2794000" y="2603500"/>
            <a:ext cx="2792413" cy="1947863"/>
          </a:xfrm>
          <a:prstGeom prst="curvedConnector4">
            <a:avLst>
              <a:gd name="adj1" fmla="val -15236"/>
              <a:gd name="adj2" fmla="val 110106"/>
            </a:avLst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</p:cxnSp>
      <p:sp>
        <p:nvSpPr>
          <p:cNvPr id="219196" name="Oval 60"/>
          <p:cNvSpPr>
            <a:spLocks noChangeArrowheads="1"/>
          </p:cNvSpPr>
          <p:nvPr/>
        </p:nvSpPr>
        <p:spPr bwMode="auto">
          <a:xfrm>
            <a:off x="3384550" y="1514475"/>
            <a:ext cx="1460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19197" name="AutoShape 61"/>
          <p:cNvCxnSpPr>
            <a:cxnSpLocks noChangeShapeType="1"/>
            <a:stCxn id="219198" idx="1"/>
            <a:endCxn id="219196" idx="2"/>
          </p:cNvCxnSpPr>
          <p:nvPr/>
        </p:nvCxnSpPr>
        <p:spPr bwMode="auto">
          <a:xfrm rot="16200000">
            <a:off x="2949575" y="1797051"/>
            <a:ext cx="617537" cy="188912"/>
          </a:xfrm>
          <a:prstGeom prst="curvedConnector2">
            <a:avLst/>
          </a:prstGeom>
          <a:noFill/>
          <a:ln w="95250">
            <a:solidFill>
              <a:srgbClr val="FF6600"/>
            </a:solidFill>
            <a:round/>
            <a:headEnd/>
            <a:tailEnd/>
          </a:ln>
          <a:effectLst/>
        </p:spPr>
      </p:cxnSp>
      <p:sp>
        <p:nvSpPr>
          <p:cNvPr id="219198" name="Oval 62"/>
          <p:cNvSpPr>
            <a:spLocks noChangeArrowheads="1"/>
          </p:cNvSpPr>
          <p:nvPr/>
        </p:nvSpPr>
        <p:spPr bwMode="auto">
          <a:xfrm>
            <a:off x="3143250" y="2212975"/>
            <a:ext cx="146050" cy="134938"/>
          </a:xfrm>
          <a:prstGeom prst="ellipse">
            <a:avLst/>
          </a:prstGeom>
          <a:solidFill>
            <a:schemeClr val="hlink"/>
          </a:solidFill>
          <a:ln w="63500">
            <a:solidFill>
              <a:srgbClr val="00006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19199" name="AutoShape 63"/>
          <p:cNvCxnSpPr>
            <a:cxnSpLocks noChangeShapeType="1"/>
            <a:stCxn id="219183" idx="2"/>
            <a:endCxn id="219179" idx="0"/>
          </p:cNvCxnSpPr>
          <p:nvPr/>
        </p:nvCxnSpPr>
        <p:spPr bwMode="auto">
          <a:xfrm rot="10800000">
            <a:off x="2809875" y="2778125"/>
            <a:ext cx="428625" cy="481013"/>
          </a:xfrm>
          <a:prstGeom prst="curvedConnector4">
            <a:avLst>
              <a:gd name="adj1" fmla="val 37778"/>
              <a:gd name="adj2" fmla="val 140926"/>
            </a:avLst>
          </a:prstGeom>
          <a:noFill/>
          <a:ln w="9525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200" name="AutoShape 64"/>
          <p:cNvCxnSpPr>
            <a:cxnSpLocks noChangeShapeType="1"/>
            <a:stCxn id="219176" idx="6"/>
            <a:endCxn id="219167" idx="7"/>
          </p:cNvCxnSpPr>
          <p:nvPr/>
        </p:nvCxnSpPr>
        <p:spPr bwMode="auto">
          <a:xfrm>
            <a:off x="3582988" y="4389438"/>
            <a:ext cx="222250" cy="855662"/>
          </a:xfrm>
          <a:prstGeom prst="curvedConnector2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201" name="AutoShape 65"/>
          <p:cNvCxnSpPr>
            <a:cxnSpLocks noChangeShapeType="1"/>
            <a:stCxn id="219183" idx="2"/>
            <a:endCxn id="219167" idx="2"/>
          </p:cNvCxnSpPr>
          <p:nvPr/>
        </p:nvCxnSpPr>
        <p:spPr bwMode="auto">
          <a:xfrm rot="10800000" flipH="1" flipV="1">
            <a:off x="3238500" y="3259138"/>
            <a:ext cx="409575" cy="2065337"/>
          </a:xfrm>
          <a:prstGeom prst="curvedConnector3">
            <a:avLst>
              <a:gd name="adj1" fmla="val -118995"/>
            </a:avLst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202" name="AutoShape 66"/>
          <p:cNvCxnSpPr>
            <a:cxnSpLocks noChangeShapeType="1"/>
            <a:stCxn id="219169" idx="1"/>
            <a:endCxn id="219170" idx="7"/>
          </p:cNvCxnSpPr>
          <p:nvPr/>
        </p:nvCxnSpPr>
        <p:spPr bwMode="auto">
          <a:xfrm rot="5400000" flipH="1">
            <a:off x="4685507" y="4574381"/>
            <a:ext cx="25400" cy="614363"/>
          </a:xfrm>
          <a:prstGeom prst="curvedConnector3">
            <a:avLst>
              <a:gd name="adj1" fmla="val 950000"/>
            </a:avLst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</p:cxnSp>
      <p:sp>
        <p:nvSpPr>
          <p:cNvPr id="219203" name="Oval 67"/>
          <p:cNvSpPr>
            <a:spLocks noChangeArrowheads="1"/>
          </p:cNvSpPr>
          <p:nvPr/>
        </p:nvSpPr>
        <p:spPr bwMode="auto">
          <a:xfrm>
            <a:off x="3679825" y="4648200"/>
            <a:ext cx="149225" cy="133350"/>
          </a:xfrm>
          <a:prstGeom prst="ellipse">
            <a:avLst/>
          </a:prstGeom>
          <a:solidFill>
            <a:srgbClr val="FF00FF"/>
          </a:solidFill>
          <a:ln w="635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19204" name="AutoShape 68"/>
          <p:cNvCxnSpPr>
            <a:cxnSpLocks noChangeShapeType="1"/>
            <a:stCxn id="219183" idx="7"/>
            <a:endCxn id="219169" idx="7"/>
          </p:cNvCxnSpPr>
          <p:nvPr/>
        </p:nvCxnSpPr>
        <p:spPr bwMode="auto">
          <a:xfrm rot="5400000" flipV="1">
            <a:off x="3394869" y="3178969"/>
            <a:ext cx="1716088" cy="1714500"/>
          </a:xfrm>
          <a:prstGeom prst="curvedConnector3">
            <a:avLst>
              <a:gd name="adj1" fmla="val -30435"/>
            </a:avLst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</p:cxnSp>
      <p:cxnSp>
        <p:nvCxnSpPr>
          <p:cNvPr id="219205" name="AutoShape 69"/>
          <p:cNvCxnSpPr>
            <a:cxnSpLocks noChangeShapeType="1"/>
            <a:stCxn id="219167" idx="3"/>
            <a:endCxn id="219169" idx="5"/>
          </p:cNvCxnSpPr>
          <p:nvPr/>
        </p:nvCxnSpPr>
        <p:spPr bwMode="auto">
          <a:xfrm rot="5400000" flipH="1" flipV="1">
            <a:off x="4231482" y="4523581"/>
            <a:ext cx="349250" cy="1408113"/>
          </a:xfrm>
          <a:prstGeom prst="curvedConnector3">
            <a:avLst>
              <a:gd name="adj1" fmla="val -129093"/>
            </a:avLst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</p:cxnSp>
      <p:graphicFrame>
        <p:nvGraphicFramePr>
          <p:cNvPr id="219206" name="Group 70"/>
          <p:cNvGraphicFramePr>
            <a:graphicFrameLocks noGrp="1"/>
          </p:cNvGraphicFramePr>
          <p:nvPr/>
        </p:nvGraphicFramePr>
        <p:xfrm>
          <a:off x="120650" y="4973638"/>
          <a:ext cx="2580849" cy="1711154"/>
        </p:xfrm>
        <a:graphic>
          <a:graphicData uri="http://schemas.openxmlformats.org/drawingml/2006/table">
            <a:tbl>
              <a:tblPr/>
              <a:tblGrid>
                <a:gridCol w="1319088"/>
                <a:gridCol w="1261761"/>
              </a:tblGrid>
              <a:tr h="456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622 Mbps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1 </a:t>
                      </a:r>
                      <a:r>
                        <a:rPr kumimoji="0" lang="es-ES_trad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Gbps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2,5 </a:t>
                      </a:r>
                      <a:r>
                        <a:rPr kumimoji="0" lang="es-ES_trad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Gbps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C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10 </a:t>
                      </a: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Gbps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9223" name="Line 87"/>
          <p:cNvSpPr>
            <a:spLocks noChangeShapeType="1"/>
          </p:cNvSpPr>
          <p:nvPr/>
        </p:nvSpPr>
        <p:spPr bwMode="auto">
          <a:xfrm>
            <a:off x="1625129" y="5338078"/>
            <a:ext cx="866775" cy="0"/>
          </a:xfrm>
          <a:prstGeom prst="lin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224" name="Line 88"/>
          <p:cNvSpPr>
            <a:spLocks noChangeShapeType="1"/>
          </p:cNvSpPr>
          <p:nvPr/>
        </p:nvSpPr>
        <p:spPr bwMode="auto">
          <a:xfrm>
            <a:off x="1660524" y="5756070"/>
            <a:ext cx="866775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225" name="Line 89"/>
          <p:cNvSpPr>
            <a:spLocks noChangeShapeType="1"/>
          </p:cNvSpPr>
          <p:nvPr/>
        </p:nvSpPr>
        <p:spPr bwMode="auto">
          <a:xfrm>
            <a:off x="1622425" y="6119128"/>
            <a:ext cx="866775" cy="0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226" name="Line 90"/>
          <p:cNvSpPr>
            <a:spLocks noChangeShapeType="1"/>
          </p:cNvSpPr>
          <p:nvPr/>
        </p:nvSpPr>
        <p:spPr bwMode="auto">
          <a:xfrm>
            <a:off x="1622425" y="6522353"/>
            <a:ext cx="866775" cy="0"/>
          </a:xfrm>
          <a:prstGeom prst="line">
            <a:avLst/>
          </a:prstGeom>
          <a:noFill/>
          <a:ln w="254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cxnSp>
        <p:nvCxnSpPr>
          <p:cNvPr id="219227" name="AutoShape 91"/>
          <p:cNvCxnSpPr>
            <a:cxnSpLocks noChangeShapeType="1"/>
          </p:cNvCxnSpPr>
          <p:nvPr/>
        </p:nvCxnSpPr>
        <p:spPr bwMode="auto">
          <a:xfrm rot="5400000" flipV="1">
            <a:off x="2794000" y="2603500"/>
            <a:ext cx="2792413" cy="1947863"/>
          </a:xfrm>
          <a:prstGeom prst="curvedConnector4">
            <a:avLst>
              <a:gd name="adj1" fmla="val -15236"/>
              <a:gd name="adj2" fmla="val 110106"/>
            </a:avLst>
          </a:prstGeom>
          <a:noFill/>
          <a:ln w="95250">
            <a:solidFill>
              <a:srgbClr val="FF6600"/>
            </a:solidFill>
            <a:round/>
            <a:headEnd/>
            <a:tailEnd/>
          </a:ln>
          <a:effectLst/>
        </p:spPr>
      </p:cxnSp>
      <p:sp>
        <p:nvSpPr>
          <p:cNvPr id="94" name="Line 88"/>
          <p:cNvSpPr>
            <a:spLocks noChangeShapeType="1"/>
          </p:cNvSpPr>
          <p:nvPr/>
        </p:nvSpPr>
        <p:spPr bwMode="auto">
          <a:xfrm>
            <a:off x="1643656" y="5593875"/>
            <a:ext cx="866775" cy="0"/>
          </a:xfrm>
          <a:prstGeom prst="line">
            <a:avLst/>
          </a:prstGeom>
          <a:noFill/>
          <a:ln w="127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" name="Line 87"/>
          <p:cNvSpPr>
            <a:spLocks noChangeShapeType="1"/>
          </p:cNvSpPr>
          <p:nvPr/>
        </p:nvSpPr>
        <p:spPr bwMode="auto">
          <a:xfrm>
            <a:off x="1643656" y="5153927"/>
            <a:ext cx="866775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99" name="Group 70"/>
          <p:cNvGraphicFramePr>
            <a:graphicFrameLocks noGrp="1"/>
          </p:cNvGraphicFramePr>
          <p:nvPr/>
        </p:nvGraphicFramePr>
        <p:xfrm>
          <a:off x="107504" y="2872580"/>
          <a:ext cx="2253011" cy="1981042"/>
        </p:xfrm>
        <a:graphic>
          <a:graphicData uri="http://schemas.openxmlformats.org/drawingml/2006/table">
            <a:tbl>
              <a:tblPr/>
              <a:tblGrid>
                <a:gridCol w="1269511"/>
                <a:gridCol w="983500"/>
              </a:tblGrid>
              <a:tr h="45693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Funding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ALICE2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RNP/</a:t>
                      </a:r>
                      <a:br>
                        <a:rPr kumimoji="0" lang="es-ES_trad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</a:br>
                      <a:r>
                        <a:rPr kumimoji="0" lang="es-ES_tradnl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RedCLARA</a:t>
                      </a:r>
                      <a:endParaRPr kumimoji="0" lang="es-CL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7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C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ヒラギノ角ゴ Pro W3" charset="-128"/>
                        </a:rPr>
                        <a:t>AmLight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s-C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Line 90"/>
          <p:cNvSpPr>
            <a:spLocks noChangeShapeType="1"/>
          </p:cNvSpPr>
          <p:nvPr/>
        </p:nvSpPr>
        <p:spPr bwMode="auto">
          <a:xfrm>
            <a:off x="1481235" y="4149080"/>
            <a:ext cx="714501" cy="0"/>
          </a:xfrm>
          <a:prstGeom prst="line">
            <a:avLst/>
          </a:prstGeom>
          <a:noFill/>
          <a:ln w="2540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1" name="Line 90"/>
          <p:cNvSpPr>
            <a:spLocks noChangeShapeType="1"/>
          </p:cNvSpPr>
          <p:nvPr/>
        </p:nvSpPr>
        <p:spPr bwMode="auto">
          <a:xfrm>
            <a:off x="1481235" y="3535768"/>
            <a:ext cx="714501" cy="0"/>
          </a:xfrm>
          <a:prstGeom prst="line">
            <a:avLst/>
          </a:prstGeom>
          <a:noFill/>
          <a:ln w="2540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" name="Line 90"/>
          <p:cNvSpPr>
            <a:spLocks noChangeShapeType="1"/>
          </p:cNvSpPr>
          <p:nvPr/>
        </p:nvSpPr>
        <p:spPr bwMode="auto">
          <a:xfrm>
            <a:off x="1481235" y="4648200"/>
            <a:ext cx="714501" cy="0"/>
          </a:xfrm>
          <a:prstGeom prst="line">
            <a:avLst/>
          </a:prstGeom>
          <a:noFill/>
          <a:ln w="2540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20819</TotalTime>
  <Words>816</Words>
  <Application>Microsoft Office PowerPoint</Application>
  <PresentationFormat>Apresentação na tela (4:3)</PresentationFormat>
  <Paragraphs>134</Paragraphs>
  <Slides>20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de Office</vt:lpstr>
      <vt:lpstr>Imagen de mapa de bits</vt:lpstr>
      <vt:lpstr>Foro Técnico de CLARA  16va Reunión Técnica de CLARA  jul 2012 Lima, Perú, Mayo 2008</vt:lpstr>
      <vt:lpstr>Histórico de las reuniones técnicas</vt:lpstr>
      <vt:lpstr>Histórico de las reuniones técnicas</vt:lpstr>
      <vt:lpstr>Estatuto de la Comisión Técnica</vt:lpstr>
      <vt:lpstr>Agenda  -  1/2</vt:lpstr>
      <vt:lpstr>Agenda  -  1/2</vt:lpstr>
      <vt:lpstr>Capacitación y Diseminación</vt:lpstr>
      <vt:lpstr>Apresentação do PowerPoint</vt:lpstr>
      <vt:lpstr>RedCLARA2  at the end of ALICE2 (2012)</vt:lpstr>
      <vt:lpstr>Grupos de Trabajo</vt:lpstr>
      <vt:lpstr>Grupos de Trabajo</vt:lpstr>
      <vt:lpstr>Grupos de Trabajo</vt:lpstr>
      <vt:lpstr>Grupos de Trabajo</vt:lpstr>
      <vt:lpstr>Grupos de Trabajo</vt:lpstr>
      <vt:lpstr>Grupos de Trabajo</vt:lpstr>
      <vt:lpstr>Grupos de Trabajo</vt:lpstr>
      <vt:lpstr>Grupos de Trabajo</vt:lpstr>
      <vt:lpstr>Grupos de Trabajo</vt:lpstr>
      <vt:lpstr>Apresentação do PowerPoint</vt:lpstr>
      <vt:lpstr>Comunidad CLARA-TEC </vt:lpstr>
    </vt:vector>
  </TitlesOfParts>
  <Company>CLARA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Florencio Utreras</dc:creator>
  <cp:lastModifiedBy>Iara Machado</cp:lastModifiedBy>
  <cp:revision>153</cp:revision>
  <dcterms:created xsi:type="dcterms:W3CDTF">2009-01-24T16:32:20Z</dcterms:created>
  <dcterms:modified xsi:type="dcterms:W3CDTF">2012-07-02T12:20:22Z</dcterms:modified>
</cp:coreProperties>
</file>