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48"/>
    <p:restoredTop sz="50000"/>
  </p:normalViewPr>
  <p:slideViewPr>
    <p:cSldViewPr snapToGrid="0" snapToObjects="1">
      <p:cViewPr varScale="1">
        <p:scale>
          <a:sx n="116" d="100"/>
          <a:sy n="116" d="100"/>
        </p:scale>
        <p:origin x="216" y="1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0518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3200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27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04263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0331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18302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2186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97167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045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06710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Arrastre la imagen al marcador de posición o haga clic en el icono para agregar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0511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12281-1AA8-CE4A-A554-8B9E186C39A7}" type="datetimeFigureOut">
              <a:rPr lang="es-ES_tradnl" smtClean="0"/>
              <a:t>26/2/20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B02DB-5781-F943-94F9-873A9A973557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420085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5F0BDF9-307B-B741-BEA1-08430A2A15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380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959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B240E44-E9D9-534D-855B-415EB40FA6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" y="0"/>
            <a:ext cx="121856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279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Microsoft Office</dc:creator>
  <cp:lastModifiedBy>Microsoft Office User</cp:lastModifiedBy>
  <cp:revision>2</cp:revision>
  <dcterms:created xsi:type="dcterms:W3CDTF">2019-03-06T15:22:16Z</dcterms:created>
  <dcterms:modified xsi:type="dcterms:W3CDTF">2020-02-26T14:54:32Z</dcterms:modified>
</cp:coreProperties>
</file>